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66" r:id="rId5"/>
    <p:sldId id="263" r:id="rId6"/>
    <p:sldId id="264" r:id="rId7"/>
    <p:sldId id="265" r:id="rId8"/>
    <p:sldId id="261" r:id="rId9"/>
    <p:sldId id="262" r:id="rId10"/>
    <p:sldId id="258" r:id="rId11"/>
    <p:sldId id="274" r:id="rId12"/>
    <p:sldId id="273" r:id="rId13"/>
    <p:sldId id="259" r:id="rId14"/>
    <p:sldId id="280" r:id="rId15"/>
    <p:sldId id="270" r:id="rId16"/>
    <p:sldId id="268" r:id="rId17"/>
    <p:sldId id="269" r:id="rId18"/>
    <p:sldId id="277" r:id="rId19"/>
    <p:sldId id="278" r:id="rId20"/>
    <p:sldId id="267" r:id="rId21"/>
    <p:sldId id="279" r:id="rId22"/>
    <p:sldId id="27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2FD1"/>
    <a:srgbClr val="FF3783"/>
    <a:srgbClr val="D339FD"/>
    <a:srgbClr val="FF15B1"/>
    <a:srgbClr val="F650DE"/>
    <a:srgbClr val="F870E5"/>
    <a:srgbClr val="B7099E"/>
    <a:srgbClr val="CB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19E3D1-54E5-4AA7-B145-82AA03CB8AED}" type="doc">
      <dgm:prSet loTypeId="urn:microsoft.com/office/officeart/2005/8/layout/bList2" loCatId="picture" qsTypeId="urn:microsoft.com/office/officeart/2005/8/quickstyle/3d2" qsCatId="3D" csTypeId="urn:microsoft.com/office/officeart/2005/8/colors/accent4_1" csCatId="accent4" phldr="1"/>
      <dgm:spPr/>
    </dgm:pt>
    <dgm:pt modelId="{F67A52EE-64DB-4DBB-9417-AE8A5DE78A6C}">
      <dgm:prSet phldrT="[Text]" custT="1"/>
      <dgm:spPr>
        <a:ln>
          <a:noFill/>
        </a:ln>
      </dgm:spPr>
      <dgm:t>
        <a:bodyPr/>
        <a:lstStyle/>
        <a:p>
          <a:r>
            <a:rPr lang="de-DE" sz="2000" b="0" dirty="0">
              <a:latin typeface="SF Pro Display" panose="00000500000000000000" pitchFamily="50" charset="0"/>
            </a:rPr>
            <a:t>Pavithra </a:t>
          </a:r>
          <a:r>
            <a:rPr lang="de-DE" sz="2000" b="0" baseline="0" dirty="0">
              <a:latin typeface="SF Pro Display" panose="00000500000000000000" pitchFamily="50" charset="0"/>
            </a:rPr>
            <a:t>Sureshkumar</a:t>
          </a:r>
        </a:p>
        <a:p>
          <a:r>
            <a:rPr lang="de-DE" sz="2000" b="0" baseline="0" dirty="0">
              <a:latin typeface="SF Pro Display" panose="00000500000000000000" pitchFamily="50" charset="0"/>
            </a:rPr>
            <a:t>Frontend Dev</a:t>
          </a:r>
          <a:endParaRPr lang="en-US" sz="2000" b="0" dirty="0">
            <a:latin typeface="SF Pro Display" panose="00000500000000000000" pitchFamily="50" charset="0"/>
          </a:endParaRPr>
        </a:p>
      </dgm:t>
    </dgm:pt>
    <dgm:pt modelId="{4B63E5CD-03CF-4B61-88C6-8EB8593D6612}" type="parTrans" cxnId="{CC7D2A28-8163-49BB-BFD6-43C405238EF5}">
      <dgm:prSet/>
      <dgm:spPr/>
      <dgm:t>
        <a:bodyPr/>
        <a:lstStyle/>
        <a:p>
          <a:endParaRPr lang="en-US"/>
        </a:p>
      </dgm:t>
    </dgm:pt>
    <dgm:pt modelId="{C2DF82E6-0665-4517-AD79-ABFE74D419B3}" type="sibTrans" cxnId="{CC7D2A28-8163-49BB-BFD6-43C405238EF5}">
      <dgm:prSet/>
      <dgm:spPr/>
      <dgm:t>
        <a:bodyPr/>
        <a:lstStyle/>
        <a:p>
          <a:endParaRPr lang="en-US"/>
        </a:p>
      </dgm:t>
    </dgm:pt>
    <dgm:pt modelId="{27C7F337-5A7E-426F-9AC2-82D8C31D7F7E}" type="pres">
      <dgm:prSet presAssocID="{F019E3D1-54E5-4AA7-B145-82AA03CB8AED}" presName="diagram" presStyleCnt="0">
        <dgm:presLayoutVars>
          <dgm:dir/>
          <dgm:animLvl val="lvl"/>
          <dgm:resizeHandles val="exact"/>
        </dgm:presLayoutVars>
      </dgm:prSet>
      <dgm:spPr/>
    </dgm:pt>
    <dgm:pt modelId="{AA75D154-95B9-4ED8-A1B0-B66478FB5784}" type="pres">
      <dgm:prSet presAssocID="{F67A52EE-64DB-4DBB-9417-AE8A5DE78A6C}" presName="compNode" presStyleCnt="0"/>
      <dgm:spPr/>
    </dgm:pt>
    <dgm:pt modelId="{E3B3EA73-8ED9-40D8-B9C7-82FF30A06DD4}" type="pres">
      <dgm:prSet presAssocID="{F67A52EE-64DB-4DBB-9417-AE8A5DE78A6C}" presName="childRect" presStyleLbl="bgAcc1" presStyleIdx="0" presStyleCnt="1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1"/>
          <a:srcRect/>
          <a:stretch>
            <a:fillRect l="2000" t="-17000" r="2000" b="-17000"/>
          </a:stretch>
        </a:blipFill>
        <a:ln>
          <a:noFill/>
        </a:ln>
      </dgm:spPr>
    </dgm:pt>
    <dgm:pt modelId="{654706AB-254D-4FC5-A76D-5F455CCDEF37}" type="pres">
      <dgm:prSet presAssocID="{F67A52EE-64DB-4DBB-9417-AE8A5DE78A6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A344E3F-164B-43F1-A28B-58AF900F82AF}" type="pres">
      <dgm:prSet presAssocID="{F67A52EE-64DB-4DBB-9417-AE8A5DE78A6C}" presName="parentRect" presStyleLbl="alignNode1" presStyleIdx="0" presStyleCnt="1" custScaleY="122332"/>
      <dgm:spPr/>
    </dgm:pt>
    <dgm:pt modelId="{EFAF1F42-FB1B-461D-81A6-FD40E8CEE6D1}" type="pres">
      <dgm:prSet presAssocID="{F67A52EE-64DB-4DBB-9417-AE8A5DE78A6C}" presName="adorn" presStyleLbl="fgAccFollowNode1" presStyleIdx="0" presStyleCnt="1"/>
      <dgm:spPr>
        <a:ln w="19050">
          <a:solidFill>
            <a:srgbClr val="932FD1">
              <a:alpha val="90000"/>
            </a:srgbClr>
          </a:solidFill>
        </a:ln>
        <a:effectLst/>
      </dgm:spPr>
    </dgm:pt>
  </dgm:ptLst>
  <dgm:cxnLst>
    <dgm:cxn modelId="{E5D1BF1B-7143-4C95-8F7F-2E023B060ECB}" type="presOf" srcId="{F67A52EE-64DB-4DBB-9417-AE8A5DE78A6C}" destId="{654706AB-254D-4FC5-A76D-5F455CCDEF37}" srcOrd="0" destOrd="0" presId="urn:microsoft.com/office/officeart/2005/8/layout/bList2"/>
    <dgm:cxn modelId="{CC7D2A28-8163-49BB-BFD6-43C405238EF5}" srcId="{F019E3D1-54E5-4AA7-B145-82AA03CB8AED}" destId="{F67A52EE-64DB-4DBB-9417-AE8A5DE78A6C}" srcOrd="0" destOrd="0" parTransId="{4B63E5CD-03CF-4B61-88C6-8EB8593D6612}" sibTransId="{C2DF82E6-0665-4517-AD79-ABFE74D419B3}"/>
    <dgm:cxn modelId="{AA94B766-92B2-4671-B142-326F9C05467C}" type="presOf" srcId="{F67A52EE-64DB-4DBB-9417-AE8A5DE78A6C}" destId="{BA344E3F-164B-43F1-A28B-58AF900F82AF}" srcOrd="1" destOrd="0" presId="urn:microsoft.com/office/officeart/2005/8/layout/bList2"/>
    <dgm:cxn modelId="{A5CF0771-0AE7-4D8D-B3DC-964D68958E2D}" type="presOf" srcId="{F019E3D1-54E5-4AA7-B145-82AA03CB8AED}" destId="{27C7F337-5A7E-426F-9AC2-82D8C31D7F7E}" srcOrd="0" destOrd="0" presId="urn:microsoft.com/office/officeart/2005/8/layout/bList2"/>
    <dgm:cxn modelId="{3DBFE192-F86E-489B-B6A4-73AD96006345}" type="presParOf" srcId="{27C7F337-5A7E-426F-9AC2-82D8C31D7F7E}" destId="{AA75D154-95B9-4ED8-A1B0-B66478FB5784}" srcOrd="0" destOrd="0" presId="urn:microsoft.com/office/officeart/2005/8/layout/bList2"/>
    <dgm:cxn modelId="{FD38181C-B84A-4ECE-A35A-3B3D1B45A809}" type="presParOf" srcId="{AA75D154-95B9-4ED8-A1B0-B66478FB5784}" destId="{E3B3EA73-8ED9-40D8-B9C7-82FF30A06DD4}" srcOrd="0" destOrd="0" presId="urn:microsoft.com/office/officeart/2005/8/layout/bList2"/>
    <dgm:cxn modelId="{92CEBCAE-285B-4F72-B7E4-C6D057976DFC}" type="presParOf" srcId="{AA75D154-95B9-4ED8-A1B0-B66478FB5784}" destId="{654706AB-254D-4FC5-A76D-5F455CCDEF37}" srcOrd="1" destOrd="0" presId="urn:microsoft.com/office/officeart/2005/8/layout/bList2"/>
    <dgm:cxn modelId="{C2F04747-8D1F-4A19-8384-2E61652FDE7D}" type="presParOf" srcId="{AA75D154-95B9-4ED8-A1B0-B66478FB5784}" destId="{BA344E3F-164B-43F1-A28B-58AF900F82AF}" srcOrd="2" destOrd="0" presId="urn:microsoft.com/office/officeart/2005/8/layout/bList2"/>
    <dgm:cxn modelId="{8A82F5BE-F653-40C4-A5CE-AAAAF2DA464C}" type="presParOf" srcId="{AA75D154-95B9-4ED8-A1B0-B66478FB5784}" destId="{EFAF1F42-FB1B-461D-81A6-FD40E8CEE6D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19E3D1-54E5-4AA7-B145-82AA03CB8AED}" type="doc">
      <dgm:prSet loTypeId="urn:microsoft.com/office/officeart/2005/8/layout/bList2" loCatId="picture" qsTypeId="urn:microsoft.com/office/officeart/2005/8/quickstyle/3d2" qsCatId="3D" csTypeId="urn:microsoft.com/office/officeart/2005/8/colors/accent4_1" csCatId="accent4" phldr="1"/>
      <dgm:spPr/>
    </dgm:pt>
    <dgm:pt modelId="{F67A52EE-64DB-4DBB-9417-AE8A5DE78A6C}">
      <dgm:prSet phldrT="[Text]" custT="1"/>
      <dgm:spPr>
        <a:ln>
          <a:noFill/>
        </a:ln>
      </dgm:spPr>
      <dgm:t>
        <a:bodyPr/>
        <a:lstStyle/>
        <a:p>
          <a:r>
            <a:rPr lang="de-DE" sz="2000" b="0" i="0" dirty="0">
              <a:latin typeface="SF Pro Display" panose="00000500000000000000" pitchFamily="50" charset="0"/>
            </a:rPr>
            <a:t>Ralf Zeller</a:t>
          </a:r>
          <a:endParaRPr lang="de-DE" sz="2000" b="0" i="0" baseline="0" dirty="0">
            <a:latin typeface="SF Pro Display" panose="00000500000000000000" pitchFamily="50" charset="0"/>
          </a:endParaRPr>
        </a:p>
        <a:p>
          <a:r>
            <a:rPr lang="de-DE" sz="2000" b="0" baseline="0" dirty="0">
              <a:latin typeface="SF Pro Display" panose="00000500000000000000" pitchFamily="50" charset="0"/>
            </a:rPr>
            <a:t>Backend Dev</a:t>
          </a:r>
          <a:endParaRPr lang="en-US" sz="2000" b="0" dirty="0">
            <a:latin typeface="SF Pro Display" panose="00000500000000000000" pitchFamily="50" charset="0"/>
          </a:endParaRPr>
        </a:p>
      </dgm:t>
    </dgm:pt>
    <dgm:pt modelId="{4B63E5CD-03CF-4B61-88C6-8EB8593D6612}" type="parTrans" cxnId="{CC7D2A28-8163-49BB-BFD6-43C405238EF5}">
      <dgm:prSet/>
      <dgm:spPr/>
      <dgm:t>
        <a:bodyPr/>
        <a:lstStyle/>
        <a:p>
          <a:endParaRPr lang="en-US"/>
        </a:p>
      </dgm:t>
    </dgm:pt>
    <dgm:pt modelId="{C2DF82E6-0665-4517-AD79-ABFE74D419B3}" type="sibTrans" cxnId="{CC7D2A28-8163-49BB-BFD6-43C405238EF5}">
      <dgm:prSet/>
      <dgm:spPr/>
      <dgm:t>
        <a:bodyPr/>
        <a:lstStyle/>
        <a:p>
          <a:endParaRPr lang="en-US"/>
        </a:p>
      </dgm:t>
    </dgm:pt>
    <dgm:pt modelId="{27C7F337-5A7E-426F-9AC2-82D8C31D7F7E}" type="pres">
      <dgm:prSet presAssocID="{F019E3D1-54E5-4AA7-B145-82AA03CB8AED}" presName="diagram" presStyleCnt="0">
        <dgm:presLayoutVars>
          <dgm:dir/>
          <dgm:animLvl val="lvl"/>
          <dgm:resizeHandles val="exact"/>
        </dgm:presLayoutVars>
      </dgm:prSet>
      <dgm:spPr/>
    </dgm:pt>
    <dgm:pt modelId="{AA75D154-95B9-4ED8-A1B0-B66478FB5784}" type="pres">
      <dgm:prSet presAssocID="{F67A52EE-64DB-4DBB-9417-AE8A5DE78A6C}" presName="compNode" presStyleCnt="0"/>
      <dgm:spPr/>
    </dgm:pt>
    <dgm:pt modelId="{E3B3EA73-8ED9-40D8-B9C7-82FF30A06DD4}" type="pres">
      <dgm:prSet presAssocID="{F67A52EE-64DB-4DBB-9417-AE8A5DE78A6C}" presName="childRect" presStyleLbl="bgAcc1" presStyleIdx="0" presStyleCnt="1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1"/>
          <a:srcRect/>
          <a:stretch>
            <a:fillRect l="5000" t="-10000" r="5000" b="-6000"/>
          </a:stretch>
        </a:blipFill>
        <a:ln>
          <a:noFill/>
        </a:ln>
      </dgm:spPr>
    </dgm:pt>
    <dgm:pt modelId="{654706AB-254D-4FC5-A76D-5F455CCDEF37}" type="pres">
      <dgm:prSet presAssocID="{F67A52EE-64DB-4DBB-9417-AE8A5DE78A6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A344E3F-164B-43F1-A28B-58AF900F82AF}" type="pres">
      <dgm:prSet presAssocID="{F67A52EE-64DB-4DBB-9417-AE8A5DE78A6C}" presName="parentRect" presStyleLbl="alignNode1" presStyleIdx="0" presStyleCnt="1" custScaleY="122332"/>
      <dgm:spPr/>
    </dgm:pt>
    <dgm:pt modelId="{EFAF1F42-FB1B-461D-81A6-FD40E8CEE6D1}" type="pres">
      <dgm:prSet presAssocID="{F67A52EE-64DB-4DBB-9417-AE8A5DE78A6C}" presName="adorn" presStyleLbl="fgAccFollowNode1" presStyleIdx="0" presStyleCnt="1"/>
      <dgm:spPr>
        <a:ln w="19050">
          <a:solidFill>
            <a:srgbClr val="932FD1">
              <a:alpha val="90000"/>
            </a:srgbClr>
          </a:solidFill>
        </a:ln>
        <a:effectLst/>
      </dgm:spPr>
    </dgm:pt>
  </dgm:ptLst>
  <dgm:cxnLst>
    <dgm:cxn modelId="{E5D1BF1B-7143-4C95-8F7F-2E023B060ECB}" type="presOf" srcId="{F67A52EE-64DB-4DBB-9417-AE8A5DE78A6C}" destId="{654706AB-254D-4FC5-A76D-5F455CCDEF37}" srcOrd="0" destOrd="0" presId="urn:microsoft.com/office/officeart/2005/8/layout/bList2"/>
    <dgm:cxn modelId="{CC7D2A28-8163-49BB-BFD6-43C405238EF5}" srcId="{F019E3D1-54E5-4AA7-B145-82AA03CB8AED}" destId="{F67A52EE-64DB-4DBB-9417-AE8A5DE78A6C}" srcOrd="0" destOrd="0" parTransId="{4B63E5CD-03CF-4B61-88C6-8EB8593D6612}" sibTransId="{C2DF82E6-0665-4517-AD79-ABFE74D419B3}"/>
    <dgm:cxn modelId="{AA94B766-92B2-4671-B142-326F9C05467C}" type="presOf" srcId="{F67A52EE-64DB-4DBB-9417-AE8A5DE78A6C}" destId="{BA344E3F-164B-43F1-A28B-58AF900F82AF}" srcOrd="1" destOrd="0" presId="urn:microsoft.com/office/officeart/2005/8/layout/bList2"/>
    <dgm:cxn modelId="{A5CF0771-0AE7-4D8D-B3DC-964D68958E2D}" type="presOf" srcId="{F019E3D1-54E5-4AA7-B145-82AA03CB8AED}" destId="{27C7F337-5A7E-426F-9AC2-82D8C31D7F7E}" srcOrd="0" destOrd="0" presId="urn:microsoft.com/office/officeart/2005/8/layout/bList2"/>
    <dgm:cxn modelId="{3DBFE192-F86E-489B-B6A4-73AD96006345}" type="presParOf" srcId="{27C7F337-5A7E-426F-9AC2-82D8C31D7F7E}" destId="{AA75D154-95B9-4ED8-A1B0-B66478FB5784}" srcOrd="0" destOrd="0" presId="urn:microsoft.com/office/officeart/2005/8/layout/bList2"/>
    <dgm:cxn modelId="{FD38181C-B84A-4ECE-A35A-3B3D1B45A809}" type="presParOf" srcId="{AA75D154-95B9-4ED8-A1B0-B66478FB5784}" destId="{E3B3EA73-8ED9-40D8-B9C7-82FF30A06DD4}" srcOrd="0" destOrd="0" presId="urn:microsoft.com/office/officeart/2005/8/layout/bList2"/>
    <dgm:cxn modelId="{92CEBCAE-285B-4F72-B7E4-C6D057976DFC}" type="presParOf" srcId="{AA75D154-95B9-4ED8-A1B0-B66478FB5784}" destId="{654706AB-254D-4FC5-A76D-5F455CCDEF37}" srcOrd="1" destOrd="0" presId="urn:microsoft.com/office/officeart/2005/8/layout/bList2"/>
    <dgm:cxn modelId="{C2F04747-8D1F-4A19-8384-2E61652FDE7D}" type="presParOf" srcId="{AA75D154-95B9-4ED8-A1B0-B66478FB5784}" destId="{BA344E3F-164B-43F1-A28B-58AF900F82AF}" srcOrd="2" destOrd="0" presId="urn:microsoft.com/office/officeart/2005/8/layout/bList2"/>
    <dgm:cxn modelId="{8A82F5BE-F653-40C4-A5CE-AAAAF2DA464C}" type="presParOf" srcId="{AA75D154-95B9-4ED8-A1B0-B66478FB5784}" destId="{EFAF1F42-FB1B-461D-81A6-FD40E8CEE6D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19E3D1-54E5-4AA7-B145-82AA03CB8AED}" type="doc">
      <dgm:prSet loTypeId="urn:microsoft.com/office/officeart/2005/8/layout/bList2" loCatId="picture" qsTypeId="urn:microsoft.com/office/officeart/2005/8/quickstyle/3d2" qsCatId="3D" csTypeId="urn:microsoft.com/office/officeart/2005/8/colors/accent4_1" csCatId="accent4" phldr="1"/>
      <dgm:spPr/>
    </dgm:pt>
    <dgm:pt modelId="{F67A52EE-64DB-4DBB-9417-AE8A5DE78A6C}">
      <dgm:prSet phldrT="[Text]" custT="1"/>
      <dgm:spPr>
        <a:ln>
          <a:noFill/>
        </a:ln>
      </dgm:spPr>
      <dgm:t>
        <a:bodyPr/>
        <a:lstStyle/>
        <a:p>
          <a:r>
            <a:rPr lang="de-DE" sz="2000" b="0" dirty="0">
              <a:latin typeface="SF Pro Display" panose="00000500000000000000" pitchFamily="50" charset="0"/>
            </a:rPr>
            <a:t>Kevin </a:t>
          </a:r>
          <a:r>
            <a:rPr lang="de-DE" sz="2000" b="0" baseline="0" dirty="0">
              <a:latin typeface="SF Pro Display" panose="00000500000000000000" pitchFamily="50" charset="0"/>
            </a:rPr>
            <a:t>Sautner</a:t>
          </a:r>
        </a:p>
        <a:p>
          <a:r>
            <a:rPr lang="de-DE" sz="2000" b="0" baseline="0" dirty="0">
              <a:latin typeface="SF Pro Display" panose="00000500000000000000" pitchFamily="50" charset="0"/>
            </a:rPr>
            <a:t>Backend Dev</a:t>
          </a:r>
          <a:endParaRPr lang="en-US" sz="2000" b="0" dirty="0">
            <a:latin typeface="SF Pro Display" panose="00000500000000000000" pitchFamily="50" charset="0"/>
          </a:endParaRPr>
        </a:p>
      </dgm:t>
    </dgm:pt>
    <dgm:pt modelId="{4B63E5CD-03CF-4B61-88C6-8EB8593D6612}" type="parTrans" cxnId="{CC7D2A28-8163-49BB-BFD6-43C405238EF5}">
      <dgm:prSet/>
      <dgm:spPr/>
      <dgm:t>
        <a:bodyPr/>
        <a:lstStyle/>
        <a:p>
          <a:endParaRPr lang="en-US"/>
        </a:p>
      </dgm:t>
    </dgm:pt>
    <dgm:pt modelId="{C2DF82E6-0665-4517-AD79-ABFE74D419B3}" type="sibTrans" cxnId="{CC7D2A28-8163-49BB-BFD6-43C405238EF5}">
      <dgm:prSet/>
      <dgm:spPr/>
      <dgm:t>
        <a:bodyPr/>
        <a:lstStyle/>
        <a:p>
          <a:endParaRPr lang="en-US"/>
        </a:p>
      </dgm:t>
    </dgm:pt>
    <dgm:pt modelId="{27C7F337-5A7E-426F-9AC2-82D8C31D7F7E}" type="pres">
      <dgm:prSet presAssocID="{F019E3D1-54E5-4AA7-B145-82AA03CB8AED}" presName="diagram" presStyleCnt="0">
        <dgm:presLayoutVars>
          <dgm:dir/>
          <dgm:animLvl val="lvl"/>
          <dgm:resizeHandles val="exact"/>
        </dgm:presLayoutVars>
      </dgm:prSet>
      <dgm:spPr/>
    </dgm:pt>
    <dgm:pt modelId="{AA75D154-95B9-4ED8-A1B0-B66478FB5784}" type="pres">
      <dgm:prSet presAssocID="{F67A52EE-64DB-4DBB-9417-AE8A5DE78A6C}" presName="compNode" presStyleCnt="0"/>
      <dgm:spPr/>
    </dgm:pt>
    <dgm:pt modelId="{E3B3EA73-8ED9-40D8-B9C7-82FF30A06DD4}" type="pres">
      <dgm:prSet presAssocID="{F67A52EE-64DB-4DBB-9417-AE8A5DE78A6C}" presName="childRect" presStyleLbl="bgAcc1" presStyleIdx="0" presStyleCnt="1">
        <dgm:presLayoutVars>
          <dgm:bulletEnabled val="1"/>
        </dgm:presLayoutVars>
      </dgm:prSet>
      <dgm:spPr>
        <a:blipFill dpi="0" rotWithShape="0">
          <a:blip xmlns:r="http://schemas.openxmlformats.org/officeDocument/2006/relationships" r:embed="rId1"/>
          <a:srcRect/>
          <a:stretch>
            <a:fillRect l="2000" t="-17000" r="2000" b="-17000"/>
          </a:stretch>
        </a:blipFill>
        <a:ln>
          <a:noFill/>
        </a:ln>
      </dgm:spPr>
    </dgm:pt>
    <dgm:pt modelId="{654706AB-254D-4FC5-A76D-5F455CCDEF37}" type="pres">
      <dgm:prSet presAssocID="{F67A52EE-64DB-4DBB-9417-AE8A5DE78A6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A344E3F-164B-43F1-A28B-58AF900F82AF}" type="pres">
      <dgm:prSet presAssocID="{F67A52EE-64DB-4DBB-9417-AE8A5DE78A6C}" presName="parentRect" presStyleLbl="alignNode1" presStyleIdx="0" presStyleCnt="1" custScaleY="122332"/>
      <dgm:spPr/>
    </dgm:pt>
    <dgm:pt modelId="{EFAF1F42-FB1B-461D-81A6-FD40E8CEE6D1}" type="pres">
      <dgm:prSet presAssocID="{F67A52EE-64DB-4DBB-9417-AE8A5DE78A6C}" presName="adorn" presStyleLbl="fgAccFollowNode1" presStyleIdx="0" presStyleCnt="1"/>
      <dgm:spPr>
        <a:ln w="19050">
          <a:solidFill>
            <a:srgbClr val="932FD1">
              <a:alpha val="90000"/>
            </a:srgbClr>
          </a:solidFill>
        </a:ln>
        <a:effectLst/>
      </dgm:spPr>
    </dgm:pt>
  </dgm:ptLst>
  <dgm:cxnLst>
    <dgm:cxn modelId="{E5D1BF1B-7143-4C95-8F7F-2E023B060ECB}" type="presOf" srcId="{F67A52EE-64DB-4DBB-9417-AE8A5DE78A6C}" destId="{654706AB-254D-4FC5-A76D-5F455CCDEF37}" srcOrd="0" destOrd="0" presId="urn:microsoft.com/office/officeart/2005/8/layout/bList2"/>
    <dgm:cxn modelId="{CC7D2A28-8163-49BB-BFD6-43C405238EF5}" srcId="{F019E3D1-54E5-4AA7-B145-82AA03CB8AED}" destId="{F67A52EE-64DB-4DBB-9417-AE8A5DE78A6C}" srcOrd="0" destOrd="0" parTransId="{4B63E5CD-03CF-4B61-88C6-8EB8593D6612}" sibTransId="{C2DF82E6-0665-4517-AD79-ABFE74D419B3}"/>
    <dgm:cxn modelId="{AA94B766-92B2-4671-B142-326F9C05467C}" type="presOf" srcId="{F67A52EE-64DB-4DBB-9417-AE8A5DE78A6C}" destId="{BA344E3F-164B-43F1-A28B-58AF900F82AF}" srcOrd="1" destOrd="0" presId="urn:microsoft.com/office/officeart/2005/8/layout/bList2"/>
    <dgm:cxn modelId="{A5CF0771-0AE7-4D8D-B3DC-964D68958E2D}" type="presOf" srcId="{F019E3D1-54E5-4AA7-B145-82AA03CB8AED}" destId="{27C7F337-5A7E-426F-9AC2-82D8C31D7F7E}" srcOrd="0" destOrd="0" presId="urn:microsoft.com/office/officeart/2005/8/layout/bList2"/>
    <dgm:cxn modelId="{3DBFE192-F86E-489B-B6A4-73AD96006345}" type="presParOf" srcId="{27C7F337-5A7E-426F-9AC2-82D8C31D7F7E}" destId="{AA75D154-95B9-4ED8-A1B0-B66478FB5784}" srcOrd="0" destOrd="0" presId="urn:microsoft.com/office/officeart/2005/8/layout/bList2"/>
    <dgm:cxn modelId="{FD38181C-B84A-4ECE-A35A-3B3D1B45A809}" type="presParOf" srcId="{AA75D154-95B9-4ED8-A1B0-B66478FB5784}" destId="{E3B3EA73-8ED9-40D8-B9C7-82FF30A06DD4}" srcOrd="0" destOrd="0" presId="urn:microsoft.com/office/officeart/2005/8/layout/bList2"/>
    <dgm:cxn modelId="{92CEBCAE-285B-4F72-B7E4-C6D057976DFC}" type="presParOf" srcId="{AA75D154-95B9-4ED8-A1B0-B66478FB5784}" destId="{654706AB-254D-4FC5-A76D-5F455CCDEF37}" srcOrd="1" destOrd="0" presId="urn:microsoft.com/office/officeart/2005/8/layout/bList2"/>
    <dgm:cxn modelId="{C2F04747-8D1F-4A19-8384-2E61652FDE7D}" type="presParOf" srcId="{AA75D154-95B9-4ED8-A1B0-B66478FB5784}" destId="{BA344E3F-164B-43F1-A28B-58AF900F82AF}" srcOrd="2" destOrd="0" presId="urn:microsoft.com/office/officeart/2005/8/layout/bList2"/>
    <dgm:cxn modelId="{8A82F5BE-F653-40C4-A5CE-AAAAF2DA464C}" type="presParOf" srcId="{AA75D154-95B9-4ED8-A1B0-B66478FB5784}" destId="{EFAF1F42-FB1B-461D-81A6-FD40E8CEE6D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68C090-299C-1540-B4D3-AF23AAB1154C}" type="doc">
      <dgm:prSet loTypeId="urn:microsoft.com/office/officeart/2005/8/layout/hChevron3" loCatId="" qsTypeId="urn:microsoft.com/office/officeart/2005/8/quickstyle/simple1" qsCatId="simple" csTypeId="urn:microsoft.com/office/officeart/2005/8/colors/accent6_1" csCatId="accent6" phldr="1"/>
      <dgm:spPr/>
    </dgm:pt>
    <dgm:pt modelId="{0380A0F8-F755-2D44-9BF6-08C0708B82AB}">
      <dgm:prSet phldrT="[Text]" custT="1"/>
      <dgm:spPr>
        <a:ln w="76200">
          <a:solidFill>
            <a:srgbClr val="932FD1"/>
          </a:solidFill>
        </a:ln>
      </dgm:spPr>
      <dgm:t>
        <a:bodyPr/>
        <a:lstStyle/>
        <a:p>
          <a:r>
            <a:rPr lang="en-US" sz="2400" b="1" dirty="0">
              <a:latin typeface="SF Pro Display" panose="00000500000000000000" pitchFamily="50" charset="0"/>
            </a:rPr>
            <a:t>Recherche</a:t>
          </a:r>
        </a:p>
      </dgm:t>
    </dgm:pt>
    <dgm:pt modelId="{3C9BA6B3-8964-1A4B-970A-AECE3116922E}" type="parTrans" cxnId="{18DCA40B-37AB-9F4B-AED2-4B8A90C5EFD9}">
      <dgm:prSet/>
      <dgm:spPr/>
      <dgm:t>
        <a:bodyPr/>
        <a:lstStyle/>
        <a:p>
          <a:endParaRPr lang="en-US"/>
        </a:p>
      </dgm:t>
    </dgm:pt>
    <dgm:pt modelId="{8FEA5B85-B11B-1F40-91CF-E05B01E3B2D5}" type="sibTrans" cxnId="{18DCA40B-37AB-9F4B-AED2-4B8A90C5EFD9}">
      <dgm:prSet/>
      <dgm:spPr/>
      <dgm:t>
        <a:bodyPr/>
        <a:lstStyle/>
        <a:p>
          <a:endParaRPr lang="en-US"/>
        </a:p>
      </dgm:t>
    </dgm:pt>
    <dgm:pt modelId="{8968C7EE-76C3-F344-90A4-7F70AE269B77}">
      <dgm:prSet phldrT="[Text]" custT="1"/>
      <dgm:spPr>
        <a:ln w="76200">
          <a:solidFill>
            <a:srgbClr val="FF3783"/>
          </a:solidFill>
        </a:ln>
      </dgm:spPr>
      <dgm:t>
        <a:bodyPr/>
        <a:lstStyle/>
        <a:p>
          <a:r>
            <a:rPr lang="de-DE" sz="2400" b="1" noProof="0" dirty="0">
              <a:latin typeface="SF Pro Display" panose="00000500000000000000" pitchFamily="50" charset="0"/>
            </a:rPr>
            <a:t>Zwischen-präsentation</a:t>
          </a:r>
        </a:p>
      </dgm:t>
    </dgm:pt>
    <dgm:pt modelId="{9E38FB9D-CA48-CD48-81F8-081DE7165F19}" type="parTrans" cxnId="{223C2814-8E60-D349-8063-049F543222C3}">
      <dgm:prSet/>
      <dgm:spPr/>
      <dgm:t>
        <a:bodyPr/>
        <a:lstStyle/>
        <a:p>
          <a:endParaRPr lang="en-US"/>
        </a:p>
      </dgm:t>
    </dgm:pt>
    <dgm:pt modelId="{020240B1-E85C-6142-8C8D-03ABBB2911E4}" type="sibTrans" cxnId="{223C2814-8E60-D349-8063-049F543222C3}">
      <dgm:prSet/>
      <dgm:spPr/>
      <dgm:t>
        <a:bodyPr/>
        <a:lstStyle/>
        <a:p>
          <a:endParaRPr lang="en-US"/>
        </a:p>
      </dgm:t>
    </dgm:pt>
    <dgm:pt modelId="{D0D05074-98E7-9042-A486-1485ED4C4B45}">
      <dgm:prSet phldrT="[Text]"/>
      <dgm:spPr>
        <a:ln w="76200">
          <a:solidFill>
            <a:srgbClr val="932FD1"/>
          </a:solidFill>
        </a:ln>
      </dgm:spPr>
      <dgm:t>
        <a:bodyPr/>
        <a:lstStyle/>
        <a:p>
          <a:r>
            <a:rPr lang="en-US" b="1" dirty="0">
              <a:latin typeface="SF Pro Display" panose="00000500000000000000" pitchFamily="50" charset="0"/>
            </a:rPr>
            <a:t>Implementation</a:t>
          </a:r>
        </a:p>
      </dgm:t>
    </dgm:pt>
    <dgm:pt modelId="{CCBC5566-1C2F-444F-9ECD-0FA49DD0B112}" type="parTrans" cxnId="{535A073F-596A-2540-8293-263278BBFD92}">
      <dgm:prSet/>
      <dgm:spPr/>
      <dgm:t>
        <a:bodyPr/>
        <a:lstStyle/>
        <a:p>
          <a:endParaRPr lang="en-US"/>
        </a:p>
      </dgm:t>
    </dgm:pt>
    <dgm:pt modelId="{118368D1-10AE-2D4E-8B61-20114CAAD994}" type="sibTrans" cxnId="{535A073F-596A-2540-8293-263278BBFD92}">
      <dgm:prSet/>
      <dgm:spPr/>
      <dgm:t>
        <a:bodyPr/>
        <a:lstStyle/>
        <a:p>
          <a:endParaRPr lang="en-US"/>
        </a:p>
      </dgm:t>
    </dgm:pt>
    <dgm:pt modelId="{71E91C73-7FB4-294C-85D6-9AAE5D78FE57}" type="pres">
      <dgm:prSet presAssocID="{3D68C090-299C-1540-B4D3-AF23AAB1154C}" presName="Name0" presStyleCnt="0">
        <dgm:presLayoutVars>
          <dgm:dir/>
          <dgm:resizeHandles val="exact"/>
        </dgm:presLayoutVars>
      </dgm:prSet>
      <dgm:spPr/>
    </dgm:pt>
    <dgm:pt modelId="{AEBE0E67-D2BD-4342-8759-BB2017A1A80B}" type="pres">
      <dgm:prSet presAssocID="{0380A0F8-F755-2D44-9BF6-08C0708B82AB}" presName="parTxOnly" presStyleLbl="node1" presStyleIdx="0" presStyleCnt="3">
        <dgm:presLayoutVars>
          <dgm:bulletEnabled val="1"/>
        </dgm:presLayoutVars>
      </dgm:prSet>
      <dgm:spPr/>
    </dgm:pt>
    <dgm:pt modelId="{4A7FF36A-BA12-654C-A979-075C2803B8F0}" type="pres">
      <dgm:prSet presAssocID="{8FEA5B85-B11B-1F40-91CF-E05B01E3B2D5}" presName="parSpace" presStyleCnt="0"/>
      <dgm:spPr/>
    </dgm:pt>
    <dgm:pt modelId="{03EC402C-4446-5447-A3DB-9CE2F0B350EB}" type="pres">
      <dgm:prSet presAssocID="{8968C7EE-76C3-F344-90A4-7F70AE269B77}" presName="parTxOnly" presStyleLbl="node1" presStyleIdx="1" presStyleCnt="3">
        <dgm:presLayoutVars>
          <dgm:bulletEnabled val="1"/>
        </dgm:presLayoutVars>
      </dgm:prSet>
      <dgm:spPr/>
    </dgm:pt>
    <dgm:pt modelId="{780FB6EB-F3B4-6B40-8C81-D7F2BC3DA6E2}" type="pres">
      <dgm:prSet presAssocID="{020240B1-E85C-6142-8C8D-03ABBB2911E4}" presName="parSpace" presStyleCnt="0"/>
      <dgm:spPr/>
    </dgm:pt>
    <dgm:pt modelId="{6061EAFB-C4F3-A04D-B3B7-61353977D272}" type="pres">
      <dgm:prSet presAssocID="{D0D05074-98E7-9042-A486-1485ED4C4B45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18DCA40B-37AB-9F4B-AED2-4B8A90C5EFD9}" srcId="{3D68C090-299C-1540-B4D3-AF23AAB1154C}" destId="{0380A0F8-F755-2D44-9BF6-08C0708B82AB}" srcOrd="0" destOrd="0" parTransId="{3C9BA6B3-8964-1A4B-970A-AECE3116922E}" sibTransId="{8FEA5B85-B11B-1F40-91CF-E05B01E3B2D5}"/>
    <dgm:cxn modelId="{223C2814-8E60-D349-8063-049F543222C3}" srcId="{3D68C090-299C-1540-B4D3-AF23AAB1154C}" destId="{8968C7EE-76C3-F344-90A4-7F70AE269B77}" srcOrd="1" destOrd="0" parTransId="{9E38FB9D-CA48-CD48-81F8-081DE7165F19}" sibTransId="{020240B1-E85C-6142-8C8D-03ABBB2911E4}"/>
    <dgm:cxn modelId="{27525317-3036-F64A-A84F-7628F954999D}" type="presOf" srcId="{D0D05074-98E7-9042-A486-1485ED4C4B45}" destId="{6061EAFB-C4F3-A04D-B3B7-61353977D272}" srcOrd="0" destOrd="0" presId="urn:microsoft.com/office/officeart/2005/8/layout/hChevron3"/>
    <dgm:cxn modelId="{A7AE4834-CACB-9C4E-A629-6DB66BA34F07}" type="presOf" srcId="{0380A0F8-F755-2D44-9BF6-08C0708B82AB}" destId="{AEBE0E67-D2BD-4342-8759-BB2017A1A80B}" srcOrd="0" destOrd="0" presId="urn:microsoft.com/office/officeart/2005/8/layout/hChevron3"/>
    <dgm:cxn modelId="{6A49E83D-7ED4-B84B-8BC4-8018DD3A5C28}" type="presOf" srcId="{8968C7EE-76C3-F344-90A4-7F70AE269B77}" destId="{03EC402C-4446-5447-A3DB-9CE2F0B350EB}" srcOrd="0" destOrd="0" presId="urn:microsoft.com/office/officeart/2005/8/layout/hChevron3"/>
    <dgm:cxn modelId="{535A073F-596A-2540-8293-263278BBFD92}" srcId="{3D68C090-299C-1540-B4D3-AF23AAB1154C}" destId="{D0D05074-98E7-9042-A486-1485ED4C4B45}" srcOrd="2" destOrd="0" parTransId="{CCBC5566-1C2F-444F-9ECD-0FA49DD0B112}" sibTransId="{118368D1-10AE-2D4E-8B61-20114CAAD994}"/>
    <dgm:cxn modelId="{3708DA77-B6B9-2342-B765-F396A1B1E65B}" type="presOf" srcId="{3D68C090-299C-1540-B4D3-AF23AAB1154C}" destId="{71E91C73-7FB4-294C-85D6-9AAE5D78FE57}" srcOrd="0" destOrd="0" presId="urn:microsoft.com/office/officeart/2005/8/layout/hChevron3"/>
    <dgm:cxn modelId="{8FCB3E80-3C0F-D646-8E6C-92449E3D5024}" type="presParOf" srcId="{71E91C73-7FB4-294C-85D6-9AAE5D78FE57}" destId="{AEBE0E67-D2BD-4342-8759-BB2017A1A80B}" srcOrd="0" destOrd="0" presId="urn:microsoft.com/office/officeart/2005/8/layout/hChevron3"/>
    <dgm:cxn modelId="{FBAC1346-2441-B349-A105-73D4019CAB07}" type="presParOf" srcId="{71E91C73-7FB4-294C-85D6-9AAE5D78FE57}" destId="{4A7FF36A-BA12-654C-A979-075C2803B8F0}" srcOrd="1" destOrd="0" presId="urn:microsoft.com/office/officeart/2005/8/layout/hChevron3"/>
    <dgm:cxn modelId="{49345E9C-A2CF-7F42-9C8D-C51F000CDBF9}" type="presParOf" srcId="{71E91C73-7FB4-294C-85D6-9AAE5D78FE57}" destId="{03EC402C-4446-5447-A3DB-9CE2F0B350EB}" srcOrd="2" destOrd="0" presId="urn:microsoft.com/office/officeart/2005/8/layout/hChevron3"/>
    <dgm:cxn modelId="{62775FA6-8923-844C-9214-F229CDDB17BB}" type="presParOf" srcId="{71E91C73-7FB4-294C-85D6-9AAE5D78FE57}" destId="{780FB6EB-F3B4-6B40-8C81-D7F2BC3DA6E2}" srcOrd="3" destOrd="0" presId="urn:microsoft.com/office/officeart/2005/8/layout/hChevron3"/>
    <dgm:cxn modelId="{BC157544-15FF-984B-BC45-45856D2CEEB5}" type="presParOf" srcId="{71E91C73-7FB4-294C-85D6-9AAE5D78FE57}" destId="{6061EAFB-C4F3-A04D-B3B7-61353977D272}" srcOrd="4" destOrd="0" presId="urn:microsoft.com/office/officeart/2005/8/layout/hChevron3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EDB462-B522-6D43-8A69-0A676196C5A7}" type="doc">
      <dgm:prSet loTypeId="urn:microsoft.com/office/officeart/2005/8/layout/hChevron3" loCatId="" qsTypeId="urn:microsoft.com/office/officeart/2005/8/quickstyle/simple1" qsCatId="simple" csTypeId="urn:microsoft.com/office/officeart/2005/8/colors/accent5_1" csCatId="accent5" phldr="1"/>
      <dgm:spPr/>
    </dgm:pt>
    <dgm:pt modelId="{85148437-6825-5447-B7F9-46368964B1F2}">
      <dgm:prSet phldrT="[Text]" custT="1"/>
      <dgm:spPr>
        <a:noFill/>
        <a:ln w="76200">
          <a:solidFill>
            <a:srgbClr val="932FD1"/>
          </a:solidFill>
        </a:ln>
      </dgm:spPr>
      <dgm:t>
        <a:bodyPr/>
        <a:lstStyle/>
        <a:p>
          <a:r>
            <a:rPr lang="en-US" sz="2400" b="1" dirty="0">
              <a:latin typeface="SF Pro Display" panose="00000500000000000000" pitchFamily="50" charset="0"/>
            </a:rPr>
            <a:t>MVP</a:t>
          </a:r>
        </a:p>
      </dgm:t>
    </dgm:pt>
    <dgm:pt modelId="{F99006BD-1D2A-3140-B491-12E81AF24F4F}" type="parTrans" cxnId="{816FD1EF-A4DE-5F41-AFB3-9B7ED2FFFF68}">
      <dgm:prSet/>
      <dgm:spPr/>
      <dgm:t>
        <a:bodyPr/>
        <a:lstStyle/>
        <a:p>
          <a:endParaRPr lang="en-US"/>
        </a:p>
      </dgm:t>
    </dgm:pt>
    <dgm:pt modelId="{ED30A60C-E57A-E54C-8AC2-97174C8BDC22}" type="sibTrans" cxnId="{816FD1EF-A4DE-5F41-AFB3-9B7ED2FFFF68}">
      <dgm:prSet/>
      <dgm:spPr/>
      <dgm:t>
        <a:bodyPr/>
        <a:lstStyle/>
        <a:p>
          <a:endParaRPr lang="en-US"/>
        </a:p>
      </dgm:t>
    </dgm:pt>
    <dgm:pt modelId="{CC0D2AD4-CB3B-364E-9D25-33037CDAE0F8}">
      <dgm:prSet phldrT="[Text]" custT="1"/>
      <dgm:spPr>
        <a:ln w="76200">
          <a:solidFill>
            <a:srgbClr val="932FD1"/>
          </a:solidFill>
        </a:ln>
      </dgm:spPr>
      <dgm:t>
        <a:bodyPr/>
        <a:lstStyle/>
        <a:p>
          <a:r>
            <a:rPr lang="de-DE" sz="2400" b="1" noProof="0" dirty="0">
              <a:latin typeface="SF Pro Display" panose="00000500000000000000" pitchFamily="50" charset="0"/>
            </a:rPr>
            <a:t>End-präsentation</a:t>
          </a:r>
        </a:p>
      </dgm:t>
    </dgm:pt>
    <dgm:pt modelId="{9A782059-9C54-EE4F-9D0C-19FDE1896E91}" type="parTrans" cxnId="{40EDBD98-4FC6-534C-BACD-64D8EBA77154}">
      <dgm:prSet/>
      <dgm:spPr/>
      <dgm:t>
        <a:bodyPr/>
        <a:lstStyle/>
        <a:p>
          <a:endParaRPr lang="en-US"/>
        </a:p>
      </dgm:t>
    </dgm:pt>
    <dgm:pt modelId="{A7B4979B-BD47-9941-A24F-79E8A33CED58}" type="sibTrans" cxnId="{40EDBD98-4FC6-534C-BACD-64D8EBA77154}">
      <dgm:prSet/>
      <dgm:spPr/>
      <dgm:t>
        <a:bodyPr/>
        <a:lstStyle/>
        <a:p>
          <a:endParaRPr lang="en-US"/>
        </a:p>
      </dgm:t>
    </dgm:pt>
    <dgm:pt modelId="{45A38770-EA3B-294A-A067-4DD7CE005B42}">
      <dgm:prSet phldrT="[Text]" custT="1"/>
      <dgm:spPr>
        <a:ln w="76200">
          <a:solidFill>
            <a:srgbClr val="932FD1"/>
          </a:solidFill>
        </a:ln>
      </dgm:spPr>
      <dgm:t>
        <a:bodyPr/>
        <a:lstStyle/>
        <a:p>
          <a:r>
            <a:rPr lang="de-DE" sz="2400" b="1" noProof="0" dirty="0">
              <a:latin typeface="SF Pro Display" panose="00000500000000000000" pitchFamily="50" charset="0"/>
            </a:rPr>
            <a:t>End-dokumentation</a:t>
          </a:r>
        </a:p>
      </dgm:t>
    </dgm:pt>
    <dgm:pt modelId="{418D69F9-77F2-B041-8939-77DB7A8712E3}" type="parTrans" cxnId="{BDE733FA-5CA5-9042-8516-B8C5E5088C80}">
      <dgm:prSet/>
      <dgm:spPr/>
      <dgm:t>
        <a:bodyPr/>
        <a:lstStyle/>
        <a:p>
          <a:endParaRPr lang="en-US"/>
        </a:p>
      </dgm:t>
    </dgm:pt>
    <dgm:pt modelId="{11955ACA-06B6-6D4A-8F48-DFCE6770F5BA}" type="sibTrans" cxnId="{BDE733FA-5CA5-9042-8516-B8C5E5088C80}">
      <dgm:prSet/>
      <dgm:spPr/>
      <dgm:t>
        <a:bodyPr/>
        <a:lstStyle/>
        <a:p>
          <a:endParaRPr lang="en-US"/>
        </a:p>
      </dgm:t>
    </dgm:pt>
    <dgm:pt modelId="{C40CE656-F303-C24F-981E-93A0A4EAA1BA}" type="pres">
      <dgm:prSet presAssocID="{CDEDB462-B522-6D43-8A69-0A676196C5A7}" presName="Name0" presStyleCnt="0">
        <dgm:presLayoutVars>
          <dgm:dir/>
          <dgm:resizeHandles val="exact"/>
        </dgm:presLayoutVars>
      </dgm:prSet>
      <dgm:spPr/>
    </dgm:pt>
    <dgm:pt modelId="{D3E65D62-BAA9-3F4E-B656-2F0B2D5FCE92}" type="pres">
      <dgm:prSet presAssocID="{85148437-6825-5447-B7F9-46368964B1F2}" presName="parTxOnly" presStyleLbl="node1" presStyleIdx="0" presStyleCnt="3">
        <dgm:presLayoutVars>
          <dgm:bulletEnabled val="1"/>
        </dgm:presLayoutVars>
      </dgm:prSet>
      <dgm:spPr/>
    </dgm:pt>
    <dgm:pt modelId="{E55C0C22-C9F6-2840-B71B-941C02A8CBB1}" type="pres">
      <dgm:prSet presAssocID="{ED30A60C-E57A-E54C-8AC2-97174C8BDC22}" presName="parSpace" presStyleCnt="0"/>
      <dgm:spPr/>
    </dgm:pt>
    <dgm:pt modelId="{5482D483-434D-3E40-BC3E-0F8AF3635E02}" type="pres">
      <dgm:prSet presAssocID="{CC0D2AD4-CB3B-364E-9D25-33037CDAE0F8}" presName="parTxOnly" presStyleLbl="node1" presStyleIdx="1" presStyleCnt="3">
        <dgm:presLayoutVars>
          <dgm:bulletEnabled val="1"/>
        </dgm:presLayoutVars>
      </dgm:prSet>
      <dgm:spPr/>
    </dgm:pt>
    <dgm:pt modelId="{C6302DD2-35D4-B748-AD22-267E2618DD09}" type="pres">
      <dgm:prSet presAssocID="{A7B4979B-BD47-9941-A24F-79E8A33CED58}" presName="parSpace" presStyleCnt="0"/>
      <dgm:spPr/>
    </dgm:pt>
    <dgm:pt modelId="{807334ED-83CA-D445-8ED4-72449B9752D9}" type="pres">
      <dgm:prSet presAssocID="{45A38770-EA3B-294A-A067-4DD7CE005B4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BE6C9F8E-6617-2D44-A888-CA66AB632A66}" type="presOf" srcId="{CC0D2AD4-CB3B-364E-9D25-33037CDAE0F8}" destId="{5482D483-434D-3E40-BC3E-0F8AF3635E02}" srcOrd="0" destOrd="0" presId="urn:microsoft.com/office/officeart/2005/8/layout/hChevron3"/>
    <dgm:cxn modelId="{40EDBD98-4FC6-534C-BACD-64D8EBA77154}" srcId="{CDEDB462-B522-6D43-8A69-0A676196C5A7}" destId="{CC0D2AD4-CB3B-364E-9D25-33037CDAE0F8}" srcOrd="1" destOrd="0" parTransId="{9A782059-9C54-EE4F-9D0C-19FDE1896E91}" sibTransId="{A7B4979B-BD47-9941-A24F-79E8A33CED58}"/>
    <dgm:cxn modelId="{4527DCA8-470A-AE42-B434-E05DF15A019F}" type="presOf" srcId="{85148437-6825-5447-B7F9-46368964B1F2}" destId="{D3E65D62-BAA9-3F4E-B656-2F0B2D5FCE92}" srcOrd="0" destOrd="0" presId="urn:microsoft.com/office/officeart/2005/8/layout/hChevron3"/>
    <dgm:cxn modelId="{7414FBD4-0001-9446-8732-C0730E105835}" type="presOf" srcId="{45A38770-EA3B-294A-A067-4DD7CE005B42}" destId="{807334ED-83CA-D445-8ED4-72449B9752D9}" srcOrd="0" destOrd="0" presId="urn:microsoft.com/office/officeart/2005/8/layout/hChevron3"/>
    <dgm:cxn modelId="{6E5CA8E1-AFF6-4442-868F-835361FB6F2E}" type="presOf" srcId="{CDEDB462-B522-6D43-8A69-0A676196C5A7}" destId="{C40CE656-F303-C24F-981E-93A0A4EAA1BA}" srcOrd="0" destOrd="0" presId="urn:microsoft.com/office/officeart/2005/8/layout/hChevron3"/>
    <dgm:cxn modelId="{816FD1EF-A4DE-5F41-AFB3-9B7ED2FFFF68}" srcId="{CDEDB462-B522-6D43-8A69-0A676196C5A7}" destId="{85148437-6825-5447-B7F9-46368964B1F2}" srcOrd="0" destOrd="0" parTransId="{F99006BD-1D2A-3140-B491-12E81AF24F4F}" sibTransId="{ED30A60C-E57A-E54C-8AC2-97174C8BDC22}"/>
    <dgm:cxn modelId="{BDE733FA-5CA5-9042-8516-B8C5E5088C80}" srcId="{CDEDB462-B522-6D43-8A69-0A676196C5A7}" destId="{45A38770-EA3B-294A-A067-4DD7CE005B42}" srcOrd="2" destOrd="0" parTransId="{418D69F9-77F2-B041-8939-77DB7A8712E3}" sibTransId="{11955ACA-06B6-6D4A-8F48-DFCE6770F5BA}"/>
    <dgm:cxn modelId="{D11377F0-BBE1-494D-B650-B65F1D1B1DC4}" type="presParOf" srcId="{C40CE656-F303-C24F-981E-93A0A4EAA1BA}" destId="{D3E65D62-BAA9-3F4E-B656-2F0B2D5FCE92}" srcOrd="0" destOrd="0" presId="urn:microsoft.com/office/officeart/2005/8/layout/hChevron3"/>
    <dgm:cxn modelId="{08A05B36-C723-024D-AE47-E79042A9D97A}" type="presParOf" srcId="{C40CE656-F303-C24F-981E-93A0A4EAA1BA}" destId="{E55C0C22-C9F6-2840-B71B-941C02A8CBB1}" srcOrd="1" destOrd="0" presId="urn:microsoft.com/office/officeart/2005/8/layout/hChevron3"/>
    <dgm:cxn modelId="{34332474-5C62-B342-A1CC-AB718C976288}" type="presParOf" srcId="{C40CE656-F303-C24F-981E-93A0A4EAA1BA}" destId="{5482D483-434D-3E40-BC3E-0F8AF3635E02}" srcOrd="2" destOrd="0" presId="urn:microsoft.com/office/officeart/2005/8/layout/hChevron3"/>
    <dgm:cxn modelId="{93FE1A53-4774-6E49-8786-02C4B45DBDA4}" type="presParOf" srcId="{C40CE656-F303-C24F-981E-93A0A4EAA1BA}" destId="{C6302DD2-35D4-B748-AD22-267E2618DD09}" srcOrd="3" destOrd="0" presId="urn:microsoft.com/office/officeart/2005/8/layout/hChevron3"/>
    <dgm:cxn modelId="{99A1903D-0ACC-EE48-997A-8331830EAD86}" type="presParOf" srcId="{C40CE656-F303-C24F-981E-93A0A4EAA1BA}" destId="{807334ED-83CA-D445-8ED4-72449B9752D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3EA73-8ED9-40D8-B9C7-82FF30A06DD4}">
      <dsp:nvSpPr>
        <dsp:cNvPr id="0" name=""/>
        <dsp:cNvSpPr/>
      </dsp:nvSpPr>
      <dsp:spPr>
        <a:xfrm>
          <a:off x="238421" y="2863"/>
          <a:ext cx="2711384" cy="2023991"/>
        </a:xfrm>
        <a:prstGeom prst="round2SameRect">
          <a:avLst>
            <a:gd name="adj1" fmla="val 8000"/>
            <a:gd name="adj2" fmla="val 0"/>
          </a:avLst>
        </a:prstGeom>
        <a:blipFill dpi="0" rotWithShape="0">
          <a:blip xmlns:r="http://schemas.openxmlformats.org/officeDocument/2006/relationships" r:embed="rId1"/>
          <a:srcRect/>
          <a:stretch>
            <a:fillRect l="2000" t="-17000" r="2000" b="-17000"/>
          </a:stretch>
        </a:blip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44E3F-164B-43F1-A28B-58AF900F82AF}">
      <dsp:nvSpPr>
        <dsp:cNvPr id="0" name=""/>
        <dsp:cNvSpPr/>
      </dsp:nvSpPr>
      <dsp:spPr>
        <a:xfrm>
          <a:off x="238421" y="1929675"/>
          <a:ext cx="2711384" cy="10646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>
              <a:latin typeface="SF Pro Display" panose="00000500000000000000" pitchFamily="50" charset="0"/>
            </a:rPr>
            <a:t>Pavithra </a:t>
          </a:r>
          <a:r>
            <a:rPr lang="de-DE" sz="2000" b="0" kern="1200" baseline="0" dirty="0">
              <a:latin typeface="SF Pro Display" panose="00000500000000000000" pitchFamily="50" charset="0"/>
            </a:rPr>
            <a:t>Sureshkumar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baseline="0" dirty="0">
              <a:latin typeface="SF Pro Display" panose="00000500000000000000" pitchFamily="50" charset="0"/>
            </a:rPr>
            <a:t>Frontend Dev</a:t>
          </a:r>
          <a:endParaRPr lang="en-US" sz="2000" b="0" kern="1200" dirty="0">
            <a:latin typeface="SF Pro Display" panose="00000500000000000000" pitchFamily="50" charset="0"/>
          </a:endParaRPr>
        </a:p>
      </dsp:txBody>
      <dsp:txXfrm>
        <a:off x="238421" y="1929675"/>
        <a:ext cx="1909426" cy="1064675"/>
      </dsp:txXfrm>
    </dsp:sp>
    <dsp:sp modelId="{EFAF1F42-FB1B-461D-81A6-FD40E8CEE6D1}">
      <dsp:nvSpPr>
        <dsp:cNvPr id="0" name=""/>
        <dsp:cNvSpPr/>
      </dsp:nvSpPr>
      <dsp:spPr>
        <a:xfrm>
          <a:off x="2224548" y="2165097"/>
          <a:ext cx="948984" cy="94898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932FD1">
              <a:alpha val="9000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3EA73-8ED9-40D8-B9C7-82FF30A06DD4}">
      <dsp:nvSpPr>
        <dsp:cNvPr id="0" name=""/>
        <dsp:cNvSpPr/>
      </dsp:nvSpPr>
      <dsp:spPr>
        <a:xfrm>
          <a:off x="238421" y="2863"/>
          <a:ext cx="2711384" cy="2023991"/>
        </a:xfrm>
        <a:prstGeom prst="round2SameRect">
          <a:avLst>
            <a:gd name="adj1" fmla="val 8000"/>
            <a:gd name="adj2" fmla="val 0"/>
          </a:avLst>
        </a:prstGeom>
        <a:blipFill dpi="0" rotWithShape="0">
          <a:blip xmlns:r="http://schemas.openxmlformats.org/officeDocument/2006/relationships" r:embed="rId1"/>
          <a:srcRect/>
          <a:stretch>
            <a:fillRect l="5000" t="-10000" r="5000" b="-6000"/>
          </a:stretch>
        </a:blip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44E3F-164B-43F1-A28B-58AF900F82AF}">
      <dsp:nvSpPr>
        <dsp:cNvPr id="0" name=""/>
        <dsp:cNvSpPr/>
      </dsp:nvSpPr>
      <dsp:spPr>
        <a:xfrm>
          <a:off x="238421" y="1929675"/>
          <a:ext cx="2711384" cy="10646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i="0" kern="1200" dirty="0">
              <a:latin typeface="SF Pro Display" panose="00000500000000000000" pitchFamily="50" charset="0"/>
            </a:rPr>
            <a:t>Ralf Zeller</a:t>
          </a:r>
          <a:endParaRPr lang="de-DE" sz="2000" b="0" i="0" kern="1200" baseline="0" dirty="0">
            <a:latin typeface="SF Pro Display" panose="00000500000000000000" pitchFamily="50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baseline="0" dirty="0">
              <a:latin typeface="SF Pro Display" panose="00000500000000000000" pitchFamily="50" charset="0"/>
            </a:rPr>
            <a:t>Backend Dev</a:t>
          </a:r>
          <a:endParaRPr lang="en-US" sz="2000" b="0" kern="1200" dirty="0">
            <a:latin typeface="SF Pro Display" panose="00000500000000000000" pitchFamily="50" charset="0"/>
          </a:endParaRPr>
        </a:p>
      </dsp:txBody>
      <dsp:txXfrm>
        <a:off x="238421" y="1929675"/>
        <a:ext cx="1909426" cy="1064675"/>
      </dsp:txXfrm>
    </dsp:sp>
    <dsp:sp modelId="{EFAF1F42-FB1B-461D-81A6-FD40E8CEE6D1}">
      <dsp:nvSpPr>
        <dsp:cNvPr id="0" name=""/>
        <dsp:cNvSpPr/>
      </dsp:nvSpPr>
      <dsp:spPr>
        <a:xfrm>
          <a:off x="2224548" y="2165097"/>
          <a:ext cx="948984" cy="94898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932FD1">
              <a:alpha val="9000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3EA73-8ED9-40D8-B9C7-82FF30A06DD4}">
      <dsp:nvSpPr>
        <dsp:cNvPr id="0" name=""/>
        <dsp:cNvSpPr/>
      </dsp:nvSpPr>
      <dsp:spPr>
        <a:xfrm>
          <a:off x="238421" y="2863"/>
          <a:ext cx="2711384" cy="2023991"/>
        </a:xfrm>
        <a:prstGeom prst="round2SameRect">
          <a:avLst>
            <a:gd name="adj1" fmla="val 8000"/>
            <a:gd name="adj2" fmla="val 0"/>
          </a:avLst>
        </a:prstGeom>
        <a:blipFill dpi="0" rotWithShape="0">
          <a:blip xmlns:r="http://schemas.openxmlformats.org/officeDocument/2006/relationships" r:embed="rId1"/>
          <a:srcRect/>
          <a:stretch>
            <a:fillRect l="2000" t="-17000" r="2000" b="-17000"/>
          </a:stretch>
        </a:blipFill>
        <a:ln w="635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44E3F-164B-43F1-A28B-58AF900F82AF}">
      <dsp:nvSpPr>
        <dsp:cNvPr id="0" name=""/>
        <dsp:cNvSpPr/>
      </dsp:nvSpPr>
      <dsp:spPr>
        <a:xfrm>
          <a:off x="238421" y="1929675"/>
          <a:ext cx="2711384" cy="106467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>
              <a:latin typeface="SF Pro Display" panose="00000500000000000000" pitchFamily="50" charset="0"/>
            </a:rPr>
            <a:t>Kevin </a:t>
          </a:r>
          <a:r>
            <a:rPr lang="de-DE" sz="2000" b="0" kern="1200" baseline="0" dirty="0">
              <a:latin typeface="SF Pro Display" panose="00000500000000000000" pitchFamily="50" charset="0"/>
            </a:rPr>
            <a:t>Sautner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baseline="0" dirty="0">
              <a:latin typeface="SF Pro Display" panose="00000500000000000000" pitchFamily="50" charset="0"/>
            </a:rPr>
            <a:t>Backend Dev</a:t>
          </a:r>
          <a:endParaRPr lang="en-US" sz="2000" b="0" kern="1200" dirty="0">
            <a:latin typeface="SF Pro Display" panose="00000500000000000000" pitchFamily="50" charset="0"/>
          </a:endParaRPr>
        </a:p>
      </dsp:txBody>
      <dsp:txXfrm>
        <a:off x="238421" y="1929675"/>
        <a:ext cx="1909426" cy="1064675"/>
      </dsp:txXfrm>
    </dsp:sp>
    <dsp:sp modelId="{EFAF1F42-FB1B-461D-81A6-FD40E8CEE6D1}">
      <dsp:nvSpPr>
        <dsp:cNvPr id="0" name=""/>
        <dsp:cNvSpPr/>
      </dsp:nvSpPr>
      <dsp:spPr>
        <a:xfrm>
          <a:off x="2224548" y="2165097"/>
          <a:ext cx="948984" cy="948984"/>
        </a:xfrm>
        <a:prstGeom prst="ellips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932FD1">
              <a:alpha val="90000"/>
            </a:srgb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BE0E67-D2BD-4342-8759-BB2017A1A80B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932FD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F Pro Display" panose="00000500000000000000" pitchFamily="50" charset="0"/>
            </a:rPr>
            <a:t>Recherche</a:t>
          </a:r>
        </a:p>
      </dsp:txBody>
      <dsp:txXfrm>
        <a:off x="4621" y="1367487"/>
        <a:ext cx="3636816" cy="1616362"/>
      </dsp:txXfrm>
    </dsp:sp>
    <dsp:sp modelId="{03EC402C-4446-5447-A3DB-9CE2F0B350EB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378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noProof="0" dirty="0">
              <a:latin typeface="SF Pro Display" panose="00000500000000000000" pitchFamily="50" charset="0"/>
            </a:rPr>
            <a:t>Zwischen-präsentation</a:t>
          </a:r>
        </a:p>
      </dsp:txBody>
      <dsp:txXfrm>
        <a:off x="4045527" y="1367487"/>
        <a:ext cx="2424544" cy="1616362"/>
      </dsp:txXfrm>
    </dsp:sp>
    <dsp:sp modelId="{6061EAFB-C4F3-A04D-B3B7-61353977D272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932FD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SF Pro Display" panose="00000500000000000000" pitchFamily="50" charset="0"/>
            </a:rPr>
            <a:t>Implementation</a:t>
          </a:r>
        </a:p>
      </dsp:txBody>
      <dsp:txXfrm>
        <a:off x="7278253" y="1367487"/>
        <a:ext cx="2424544" cy="16163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E65D62-BAA9-3F4E-B656-2F0B2D5FCE92}">
      <dsp:nvSpPr>
        <dsp:cNvPr id="0" name=""/>
        <dsp:cNvSpPr/>
      </dsp:nvSpPr>
      <dsp:spPr>
        <a:xfrm>
          <a:off x="4621" y="1367487"/>
          <a:ext cx="4040906" cy="1616362"/>
        </a:xfrm>
        <a:prstGeom prst="homePlate">
          <a:avLst/>
        </a:prstGeom>
        <a:noFill/>
        <a:ln w="76200" cap="flat" cmpd="sng" algn="ctr">
          <a:solidFill>
            <a:srgbClr val="932FD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SF Pro Display" panose="00000500000000000000" pitchFamily="50" charset="0"/>
            </a:rPr>
            <a:t>MVP</a:t>
          </a:r>
        </a:p>
      </dsp:txBody>
      <dsp:txXfrm>
        <a:off x="4621" y="1367487"/>
        <a:ext cx="3636816" cy="1616362"/>
      </dsp:txXfrm>
    </dsp:sp>
    <dsp:sp modelId="{5482D483-434D-3E40-BC3E-0F8AF3635E02}">
      <dsp:nvSpPr>
        <dsp:cNvPr id="0" name=""/>
        <dsp:cNvSpPr/>
      </dsp:nvSpPr>
      <dsp:spPr>
        <a:xfrm>
          <a:off x="3237346" y="1367487"/>
          <a:ext cx="4040906" cy="16163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932FD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noProof="0" dirty="0">
              <a:latin typeface="SF Pro Display" panose="00000500000000000000" pitchFamily="50" charset="0"/>
            </a:rPr>
            <a:t>End-präsentation</a:t>
          </a:r>
        </a:p>
      </dsp:txBody>
      <dsp:txXfrm>
        <a:off x="4045527" y="1367487"/>
        <a:ext cx="2424544" cy="1616362"/>
      </dsp:txXfrm>
    </dsp:sp>
    <dsp:sp modelId="{807334ED-83CA-D445-8ED4-72449B9752D9}">
      <dsp:nvSpPr>
        <dsp:cNvPr id="0" name=""/>
        <dsp:cNvSpPr/>
      </dsp:nvSpPr>
      <dsp:spPr>
        <a:xfrm>
          <a:off x="6470072" y="1367487"/>
          <a:ext cx="4040906" cy="161636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932FD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b="1" kern="1200" noProof="0" dirty="0">
              <a:latin typeface="SF Pro Display" panose="00000500000000000000" pitchFamily="50" charset="0"/>
            </a:rPr>
            <a:t>End-dokumentation</a:t>
          </a:r>
        </a:p>
      </dsp:txBody>
      <dsp:txXfrm>
        <a:off x="7278253" y="1367487"/>
        <a:ext cx="2424544" cy="1616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33AC3-2F9E-4B12-A68B-649F243C5C14}" type="datetimeFigureOut">
              <a:rPr lang="en-US" smtClean="0"/>
              <a:t>10/22/2021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F6E49-BB43-4BA7-A56A-12E279479B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20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3A83-AA0C-4E61-A21B-CF2F4B71E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3A6452-1133-4F4F-9D08-CCAA3AACE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2C973-0EC6-4FA5-8E0C-8D95F0D1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8DD8E-D3F6-4452-9B8C-1CEF21E0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527DD-C9A0-422A-87BD-F55FF96A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D55D-79D6-4343-A226-62EFFFDA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2DBBD-6BDD-49FE-841E-403B64CF6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09D22-5D55-49AA-80BC-ABF41836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22520-D4C7-4690-B1FD-287C93E1F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767ED-1B13-41B1-8813-A3AFE119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9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96D5A8-004B-4896-8B6A-7B435E01E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F3F87-2638-4F2A-AE19-C4C33DEED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1F997-74A7-453D-BBB7-60C5CA18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034C-7E00-45A8-A2AE-6F165D5E1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4385D-BFAF-47E1-8069-22DE67C0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3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C82E-8ED9-4D63-B6BC-03F6213C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FA419-0124-4540-ADD7-44D68FA03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15904-DFD1-4EE2-885B-379FF0E4E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B542B-521A-4717-BA3D-5983C7F7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E53BF-C72D-47BA-90C9-53AA2268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3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F8A5-D272-41A6-9E05-288032BB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0981B-3CDE-4C36-B465-EE2A2675C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C1EBE-B31D-4264-A0B6-C44F9929A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8C9E-AF13-4E6B-AEDF-AAFC304E1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CA81-6A88-45E9-90BD-E26A6AB5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2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6EB2B-913A-49B2-9CDC-8354D95D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C58E8-4CD4-4992-911C-DBAC819CA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6D950-5754-42E5-892B-E45A2A77F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A9FE8-51B2-4506-B1AC-A589655E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22FFA-C01D-4FC1-A39D-F25DCD81D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D6705-F774-4F27-AF70-ADA89281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5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EE546-2AE2-4510-93CA-C9661256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6B79A-141D-4F4C-9557-C7F8FCCBB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B123-9AD3-46BD-9B6B-DBA84E03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4D337-FC73-4DF8-9931-6B3482305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A76176-BDAB-4E5E-A146-0A00CA9D88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6DCCF-3412-40AF-95C7-FBA2F5AA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1BC69-92B7-4074-82DD-F10575C49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C16793-75A6-4EB9-9F72-2C1817261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C76C-DCDA-462B-AF2A-FE785F7C6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8704A0-C0A5-4395-B09F-7B960A5F4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C60FF1-1C5D-4F35-8085-7823431D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786DE-9BFC-4C03-B3EB-80690814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7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A1707-2D21-46AE-9773-7B330A19F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5675E-A53E-49B5-9694-2CD55AA19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DB5A9-ACD5-45A8-BC00-FC88AB9B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EDF6-3DF9-42AA-B8A2-1EDED2D85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D42CB-9E11-4BE6-B029-D30316E00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C784C-3F88-4346-85E1-1A07BD2C4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695AF-5D76-4C11-8E42-E3DDCB395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E81E8-5932-4D2B-A7BE-6E3CDC5F8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9A52D-02AB-4A03-AA78-F1F4219E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5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941C7-74C3-4885-BF51-CA8FDF1BF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D05D9-F9CB-4A00-ACEB-8CAEEDC4B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3DDE0-9B97-4A67-B73F-3028C21A2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90A1E-757C-4E6D-9353-883B8951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1A7AC-673C-4DE4-B6D8-FF54E017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C6670-D79F-47A8-AA47-74270B665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7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9EDBE6-3ED6-4B5D-AF33-6AEB17B67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15802-5812-499B-A40D-42D533E49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7A52B-EF0D-4598-9C02-BF9C53BC4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22.10.21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D4654-F087-427E-9A62-9996A5FE4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Team questMe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CE13A-CD07-4847-A6D1-EC6458672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2D41B-E970-4FCF-AC87-2B12D83A5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6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Layout" Target="../diagrams/layout2.xml"/><Relationship Id="rId19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7AD1-1627-4A5D-AD94-C551D0FCA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832" y="1960562"/>
            <a:ext cx="9144000" cy="2387600"/>
          </a:xfrm>
        </p:spPr>
        <p:txBody>
          <a:bodyPr/>
          <a:lstStyle/>
          <a:p>
            <a:r>
              <a:rPr lang="en-US" dirty="0" err="1">
                <a:solidFill>
                  <a:srgbClr val="932FD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questMe</a:t>
            </a:r>
            <a:endParaRPr lang="en-US" dirty="0">
              <a:solidFill>
                <a:srgbClr val="932FD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4093E-AB87-48D1-8149-163FEA83F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55872" y="4548689"/>
            <a:ext cx="4833257" cy="142699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de-DE" dirty="0">
                <a:latin typeface="SF Pro Display" panose="00000500000000000000" pitchFamily="50" charset="0"/>
              </a:rPr>
              <a:t>ChatBot</a:t>
            </a:r>
            <a:r>
              <a:rPr lang="en-US" dirty="0">
                <a:latin typeface="SF Pro Display" panose="00000500000000000000" pitchFamily="50" charset="0"/>
              </a:rPr>
              <a:t> - </a:t>
            </a:r>
            <a:r>
              <a:rPr lang="de-DE" dirty="0">
                <a:latin typeface="SF Pro Display" panose="00000500000000000000" pitchFamily="50" charset="0"/>
              </a:rPr>
              <a:t>Zwischenpräsentation</a:t>
            </a:r>
          </a:p>
          <a:p>
            <a:pPr algn="l"/>
            <a:r>
              <a:rPr lang="en-US" dirty="0">
                <a:latin typeface="SF Pro Display" panose="00000500000000000000" pitchFamily="50" charset="0"/>
              </a:rPr>
              <a:t>“A new way of communication” </a:t>
            </a:r>
          </a:p>
        </p:txBody>
      </p:sp>
      <p:pic>
        <p:nvPicPr>
          <p:cNvPr id="6" name="Graphic 5" descr="Robot with solid fill">
            <a:extLst>
              <a:ext uri="{FF2B5EF4-FFF2-40B4-BE49-F238E27FC236}">
                <a16:creationId xmlns:a16="http://schemas.microsoft.com/office/drawing/2014/main" id="{62E6F457-2FBA-4FF8-A1E3-26668EB46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281" y="1254967"/>
            <a:ext cx="4348066" cy="43480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DAC0-953E-404B-8063-FF8D30B5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B10FE-DB4B-4F2C-AB0A-97B995415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D38FEC-8F27-4740-925E-860F36A94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</p:spTree>
    <p:extLst>
      <p:ext uri="{BB962C8B-B14F-4D97-AF65-F5344CB8AC3E}">
        <p14:creationId xmlns:p14="http://schemas.microsoft.com/office/powerpoint/2010/main" val="89924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B7F7-088D-4A7B-B107-3CBB1AFA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Technologien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085B41-2ABA-48E1-887D-D29EFBED4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9695F-0CB8-4279-88DD-1116ABF0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B85F63-8B4B-4FFF-B3F6-6B6CB168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CDF62CB-BC57-4D7D-A564-5487F6127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61" y="1690688"/>
            <a:ext cx="7136077" cy="445931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87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8FD2-91B2-4789-9B02-D4C76E23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Technologien</a:t>
            </a:r>
            <a:endParaRPr lang="de-DE" dirty="0">
              <a:latin typeface="SF Pro Display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C4CA1-CE07-443F-9C44-AF1CBD3E8585}"/>
              </a:ext>
            </a:extLst>
          </p:cNvPr>
          <p:cNvSpPr txBox="1"/>
          <p:nvPr/>
        </p:nvSpPr>
        <p:spPr>
          <a:xfrm>
            <a:off x="838199" y="2051304"/>
            <a:ext cx="187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SF Pro Display" panose="00000500000000000000" pitchFamily="50" charset="0"/>
              </a:rPr>
              <a:t>Webbrowser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3753DB-ED86-4785-9DF3-C8A3F7F26738}"/>
              </a:ext>
            </a:extLst>
          </p:cNvPr>
          <p:cNvSpPr txBox="1"/>
          <p:nvPr/>
        </p:nvSpPr>
        <p:spPr>
          <a:xfrm>
            <a:off x="6096000" y="3195833"/>
            <a:ext cx="351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Display" panose="00000500000000000000" pitchFamily="50" charset="0"/>
              </a:rPr>
              <a:t>Business </a:t>
            </a:r>
            <a:r>
              <a:rPr lang="de-DE" dirty="0">
                <a:latin typeface="SF Pro Display" panose="00000500000000000000" pitchFamily="50" charset="0"/>
              </a:rPr>
              <a:t>Logik</a:t>
            </a:r>
            <a:r>
              <a:rPr lang="en-US" dirty="0">
                <a:latin typeface="SF Pro Display" panose="00000500000000000000" pitchFamily="50" charset="0"/>
              </a:rPr>
              <a:t> des Servers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57845-C827-4F53-BF0A-BC838FC16755}"/>
              </a:ext>
            </a:extLst>
          </p:cNvPr>
          <p:cNvSpPr txBox="1"/>
          <p:nvPr/>
        </p:nvSpPr>
        <p:spPr>
          <a:xfrm>
            <a:off x="6096000" y="4347727"/>
            <a:ext cx="351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F Pro Display" panose="00000500000000000000" pitchFamily="50" charset="0"/>
              </a:rPr>
              <a:t>Bidirektionale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Kommunikation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828D6-6E5D-4777-B2BE-D5FE6479CBE3}"/>
              </a:ext>
            </a:extLst>
          </p:cNvPr>
          <p:cNvSpPr txBox="1"/>
          <p:nvPr/>
        </p:nvSpPr>
        <p:spPr>
          <a:xfrm>
            <a:off x="6096000" y="5499621"/>
            <a:ext cx="351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F Pro Display" panose="00000500000000000000" pitchFamily="50" charset="0"/>
              </a:rPr>
              <a:t>Visuelle Präsentation</a:t>
            </a:r>
            <a:endParaRPr lang="en-US" dirty="0">
              <a:latin typeface="SF Pro Display" panose="000005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4DD4B-676C-4583-8793-9A1FF8C8E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D1014E2-089F-4D45-A15E-ED32FAE4E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544A255-4C6E-4105-924E-C5F08359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pic>
        <p:nvPicPr>
          <p:cNvPr id="21" name="Content Placeholder 20" descr="Icon&#10;&#10;Description automatically generated">
            <a:extLst>
              <a:ext uri="{FF2B5EF4-FFF2-40B4-BE49-F238E27FC236}">
                <a16:creationId xmlns:a16="http://schemas.microsoft.com/office/drawing/2014/main" id="{1B512B1C-1E32-476D-87EE-28B326F05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9" y="1690688"/>
            <a:ext cx="2139890" cy="109978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FCE3B63-BB92-4907-9C1D-5CCDD5E0B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71" y="2828445"/>
            <a:ext cx="2156607" cy="109978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AD064CB-CD05-4692-AC2A-011DB6234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9" y="3985115"/>
            <a:ext cx="2156609" cy="10997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4EEE806-00CC-48B0-BB47-27D7AA8DE6A3}"/>
              </a:ext>
            </a:extLst>
          </p:cNvPr>
          <p:cNvSpPr txBox="1"/>
          <p:nvPr/>
        </p:nvSpPr>
        <p:spPr>
          <a:xfrm>
            <a:off x="6096000" y="2057693"/>
            <a:ext cx="305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F Pro Display" panose="00000500000000000000" pitchFamily="50" charset="0"/>
              </a:rPr>
              <a:t>Zugang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zum ChatBo</a:t>
            </a:r>
            <a:r>
              <a:rPr lang="en-US" dirty="0">
                <a:latin typeface="SF Pro Display" panose="00000500000000000000" pitchFamily="50" charset="0"/>
              </a:rPr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58FAC0-13B1-49A4-AF53-D7252F17768E}"/>
              </a:ext>
            </a:extLst>
          </p:cNvPr>
          <p:cNvSpPr txBox="1"/>
          <p:nvPr/>
        </p:nvSpPr>
        <p:spPr>
          <a:xfrm>
            <a:off x="838199" y="3189061"/>
            <a:ext cx="187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anose="00000500000000000000" pitchFamily="50" charset="0"/>
              </a:rPr>
              <a:t>Node.js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D27695-396B-4EAD-A848-0EED256289F9}"/>
              </a:ext>
            </a:extLst>
          </p:cNvPr>
          <p:cNvSpPr txBox="1"/>
          <p:nvPr/>
        </p:nvSpPr>
        <p:spPr>
          <a:xfrm>
            <a:off x="838199" y="4354951"/>
            <a:ext cx="187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anose="00000500000000000000" pitchFamily="50" charset="0"/>
              </a:rPr>
              <a:t>Socket.io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A5D3A6-CBFE-4ACB-B501-CE3562EBD599}"/>
              </a:ext>
            </a:extLst>
          </p:cNvPr>
          <p:cNvSpPr txBox="1"/>
          <p:nvPr/>
        </p:nvSpPr>
        <p:spPr>
          <a:xfrm>
            <a:off x="838199" y="5499621"/>
            <a:ext cx="187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anose="00000500000000000000" pitchFamily="50" charset="0"/>
              </a:rPr>
              <a:t>Angular</a:t>
            </a: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7760213-8453-4565-907F-7DE19DC7D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70" y="5151005"/>
            <a:ext cx="2156608" cy="109978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94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6F3F2-6639-4C06-92C3-0DA948C8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Technologien</a:t>
            </a:r>
            <a:endParaRPr lang="de-DE" dirty="0">
              <a:latin typeface="SF Pro Display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B96684-DE6A-4008-BACB-1B641DF77D1C}"/>
              </a:ext>
            </a:extLst>
          </p:cNvPr>
          <p:cNvSpPr txBox="1"/>
          <p:nvPr/>
        </p:nvSpPr>
        <p:spPr>
          <a:xfrm>
            <a:off x="6096000" y="2051304"/>
            <a:ext cx="305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F Pro Display" panose="00000500000000000000" pitchFamily="50" charset="0"/>
              </a:rPr>
              <a:t>Repertoire</a:t>
            </a:r>
            <a:r>
              <a:rPr lang="en-US" dirty="0">
                <a:latin typeface="SF Pro Display" panose="00000500000000000000" pitchFamily="50" charset="0"/>
              </a:rPr>
              <a:t> des </a:t>
            </a:r>
            <a:r>
              <a:rPr lang="de-DE" dirty="0">
                <a:latin typeface="SF Pro Display" panose="00000500000000000000" pitchFamily="50" charset="0"/>
              </a:rPr>
              <a:t>ChatBots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633E4-99A7-4D5D-8C45-47FFD78715FD}"/>
              </a:ext>
            </a:extLst>
          </p:cNvPr>
          <p:cNvSpPr txBox="1"/>
          <p:nvPr/>
        </p:nvSpPr>
        <p:spPr>
          <a:xfrm>
            <a:off x="6096000" y="3189061"/>
            <a:ext cx="351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F Pro Display" panose="00000500000000000000" pitchFamily="50" charset="0"/>
              </a:rPr>
              <a:t>Sicherheit des ChatBots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D2131-1A82-4D02-B5A6-6A9335F411AA}"/>
              </a:ext>
            </a:extLst>
          </p:cNvPr>
          <p:cNvSpPr txBox="1"/>
          <p:nvPr/>
        </p:nvSpPr>
        <p:spPr>
          <a:xfrm>
            <a:off x="6096000" y="4354949"/>
            <a:ext cx="499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F Pro Display" panose="00000500000000000000" pitchFamily="50" charset="0"/>
              </a:rPr>
              <a:t>Logik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zur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Übersetzung</a:t>
            </a:r>
            <a:r>
              <a:rPr lang="en-US" dirty="0">
                <a:latin typeface="SF Pro Display" panose="00000500000000000000" pitchFamily="50" charset="0"/>
              </a:rPr>
              <a:t> des Chats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EFF89-663A-4A49-B25C-0BA18E60CBB7}"/>
              </a:ext>
            </a:extLst>
          </p:cNvPr>
          <p:cNvSpPr txBox="1"/>
          <p:nvPr/>
        </p:nvSpPr>
        <p:spPr>
          <a:xfrm>
            <a:off x="6096000" y="5499620"/>
            <a:ext cx="351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SF Pro Display" panose="00000500000000000000" pitchFamily="50" charset="0"/>
              </a:rPr>
              <a:t>Optional erweiterbar</a:t>
            </a:r>
            <a:endParaRPr lang="en-US" dirty="0">
              <a:latin typeface="SF Pro Display" panose="000005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00F51-1EB0-4B1A-A8C5-5A674F156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22.10.21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32CE9CE-0B3F-426A-AA7E-6E5496F32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E6AF511-A702-48CB-8EAC-F13A8C9A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questMe</a:t>
            </a:r>
            <a:endParaRPr lang="en-US" dirty="0"/>
          </a:p>
        </p:txBody>
      </p:sp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6E3556A-26F7-4610-9FD9-91A1E799A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8" y="1690072"/>
            <a:ext cx="2156607" cy="109978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B8924531-C13A-48DF-971B-6AB08782A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8" y="2879108"/>
            <a:ext cx="2156607" cy="109978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28093A66-4466-4675-852F-25BD97A5C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8" y="3989724"/>
            <a:ext cx="2139892" cy="10997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4F2799E8-9893-4118-B17A-3E9CF5475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68" y="5134394"/>
            <a:ext cx="2139892" cy="10997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74659C-24DD-41D7-B0D8-C4644766C282}"/>
              </a:ext>
            </a:extLst>
          </p:cNvPr>
          <p:cNvSpPr txBox="1"/>
          <p:nvPr/>
        </p:nvSpPr>
        <p:spPr>
          <a:xfrm>
            <a:off x="838199" y="2051304"/>
            <a:ext cx="187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SF Pro Display" panose="00000500000000000000" pitchFamily="50" charset="0"/>
              </a:rPr>
              <a:t>mongoDB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24E7A6-178B-4533-A024-1F43DAA992F5}"/>
              </a:ext>
            </a:extLst>
          </p:cNvPr>
          <p:cNvSpPr txBox="1"/>
          <p:nvPr/>
        </p:nvSpPr>
        <p:spPr>
          <a:xfrm>
            <a:off x="838199" y="3189061"/>
            <a:ext cx="187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anose="00000500000000000000" pitchFamily="50" charset="0"/>
              </a:rPr>
              <a:t>Keycloak.js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B45915-6EF3-4F11-8CD7-DA3281CDDEEB}"/>
              </a:ext>
            </a:extLst>
          </p:cNvPr>
          <p:cNvSpPr txBox="1"/>
          <p:nvPr/>
        </p:nvSpPr>
        <p:spPr>
          <a:xfrm>
            <a:off x="838198" y="4216450"/>
            <a:ext cx="187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anose="00000500000000000000" pitchFamily="50" charset="0"/>
              </a:rPr>
              <a:t>Regular</a:t>
            </a:r>
          </a:p>
          <a:p>
            <a:r>
              <a:rPr lang="en-US" b="1" dirty="0">
                <a:latin typeface="SF Pro Display" panose="00000500000000000000" pitchFamily="50" charset="0"/>
              </a:rPr>
              <a:t>Expression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A735E8-5512-4A15-807C-9A813EAA0C35}"/>
              </a:ext>
            </a:extLst>
          </p:cNvPr>
          <p:cNvSpPr txBox="1"/>
          <p:nvPr/>
        </p:nvSpPr>
        <p:spPr>
          <a:xfrm>
            <a:off x="838199" y="5499621"/>
            <a:ext cx="187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Display" panose="00000500000000000000" pitchFamily="50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71980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0A6A-8C5F-473C-9727-537E547A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UI Design – </a:t>
            </a:r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Chatfenster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00AAC-AD62-42A5-9FDD-60C6DDE2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58AD8-7D4F-4EA3-B3E8-A35D0416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07E45-2732-417C-B106-D0FEF836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F3050D6-2892-4FEB-9677-774A2FB34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95" y="1690688"/>
            <a:ext cx="6268705" cy="4641848"/>
          </a:xfrm>
          <a:prstGeom prst="rect">
            <a:avLst/>
          </a:prstGeom>
        </p:spPr>
      </p:pic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FACF94-4464-47C6-9967-ED9C1FF6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13" y="1449693"/>
            <a:ext cx="2372131" cy="4906657"/>
          </a:xfrm>
          <a:prstGeom prst="rect">
            <a:avLst/>
          </a:prstGeom>
          <a:effectLst>
            <a:glow rad="127000">
              <a:srgbClr val="932FD1">
                <a:alpha val="2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6210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0A6A-8C5F-473C-9727-537E547A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UI Design – </a:t>
            </a:r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Login Admin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700AAC-AD62-42A5-9FDD-60C6DDE2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58AD8-7D4F-4EA3-B3E8-A35D0416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07E45-2732-417C-B106-D0FEF836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4C60C1-A749-44CC-8B82-38FD367DE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268704" cy="4641848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D1F536-2FBC-46EE-9F5B-6C959DE95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38" y="1425877"/>
            <a:ext cx="2372131" cy="4906659"/>
          </a:xfrm>
          <a:prstGeom prst="rect">
            <a:avLst/>
          </a:prstGeom>
          <a:effectLst>
            <a:glow rad="127000">
              <a:srgbClr val="932FD1">
                <a:alpha val="2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52516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C4E9-6CC2-4BAE-9546-772AD834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UI Design – </a:t>
            </a:r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Allgemein</a:t>
            </a:r>
            <a:endParaRPr lang="de-DE" dirty="0">
              <a:latin typeface="SF Pro Display" panose="00000500000000000000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93AD7-036C-4F9B-90B9-027DB4F4D21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10200" y="1690688"/>
            <a:ext cx="5943600" cy="44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A9A2B2-DD1E-4C5D-856A-4CF526AAA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33" y="1505902"/>
            <a:ext cx="2344956" cy="4850447"/>
          </a:xfrm>
          <a:prstGeom prst="rect">
            <a:avLst/>
          </a:prstGeom>
          <a:effectLst>
            <a:glow rad="127000">
              <a:srgbClr val="932FD1">
                <a:alpha val="20000"/>
              </a:srgbClr>
            </a:glow>
          </a:effectLst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30BFE75-A09E-4B2D-B711-4C57DEB96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32" y="1514317"/>
            <a:ext cx="2344957" cy="4850447"/>
          </a:xfrm>
          <a:prstGeom prst="rect">
            <a:avLst/>
          </a:prstGeom>
          <a:effectLst>
            <a:glow rad="127000">
              <a:srgbClr val="932FD1">
                <a:alpha val="20000"/>
              </a:srgbClr>
            </a:glo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F1786-86D5-4E9A-A4D6-977CFC84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F1D23-F79A-4AA8-A1BE-16D69512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834D16D-A96E-4706-9685-0DA85360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8E48D-EECF-4E22-B51C-2614A5A82527}"/>
              </a:ext>
            </a:extLst>
          </p:cNvPr>
          <p:cNvSpPr txBox="1"/>
          <p:nvPr/>
        </p:nvSpPr>
        <p:spPr>
          <a:xfrm>
            <a:off x="838200" y="2102987"/>
            <a:ext cx="274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SF Pro Display" panose="00000500000000000000" pitchFamily="50" charset="0"/>
              </a:rPr>
              <a:t>Admin Interface</a:t>
            </a:r>
            <a:endParaRPr lang="en-US" sz="4400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4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DC9A92-08E6-4D24-AA05-6FC57EF18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5" y="1696298"/>
            <a:ext cx="5940260" cy="4398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96303-1D73-42BF-AF0C-462EFD7B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UI Design – </a:t>
            </a:r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Korpus</a:t>
            </a:r>
            <a:endParaRPr lang="de-DE" dirty="0">
              <a:latin typeface="SF Pro Display" panose="000005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AEEDEC-DC31-4A8A-879F-72712DBD1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9E1A8-E68E-43A5-8F58-D3144E47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A9C906-1934-44F8-BADB-368C2FEE0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5" y="1696298"/>
            <a:ext cx="5940260" cy="439864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FEF740-5847-4F73-8F0A-D573BC8A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24FDE6-A447-4628-9B77-C2988E505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5" y="1696298"/>
            <a:ext cx="5940260" cy="43986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A0F550-3974-40A2-811B-CD3A51E3426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96995" y="1690688"/>
            <a:ext cx="5943600" cy="43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EA64D0-E958-4DBD-B51C-95CCDEEC5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55" y="1696298"/>
            <a:ext cx="5940260" cy="43986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B06356-3269-4E7A-B5BF-7BBB291F5F51}"/>
              </a:ext>
            </a:extLst>
          </p:cNvPr>
          <p:cNvSpPr txBox="1"/>
          <p:nvPr/>
        </p:nvSpPr>
        <p:spPr>
          <a:xfrm>
            <a:off x="7896225" y="3078000"/>
            <a:ext cx="3086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SF Pro Display" panose="00000500000000000000" pitchFamily="50" charset="0"/>
              </a:rPr>
              <a:t>Eintrag hinzufügen</a:t>
            </a:r>
            <a:endParaRPr lang="en-US" sz="4400" dirty="0">
              <a:latin typeface="SF Pro Display" panose="000005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6E4AEE-72FB-47AD-94FC-EDA5DFA4F560}"/>
              </a:ext>
            </a:extLst>
          </p:cNvPr>
          <p:cNvSpPr/>
          <p:nvPr/>
        </p:nvSpPr>
        <p:spPr>
          <a:xfrm>
            <a:off x="7560873" y="3142892"/>
            <a:ext cx="3194215" cy="2097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BE3537-A5D2-4AC0-82C1-C44944454B63}"/>
              </a:ext>
            </a:extLst>
          </p:cNvPr>
          <p:cNvSpPr txBox="1"/>
          <p:nvPr/>
        </p:nvSpPr>
        <p:spPr>
          <a:xfrm>
            <a:off x="7896225" y="3078000"/>
            <a:ext cx="30861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>
                <a:latin typeface="SF Pro Display" panose="00000500000000000000" pitchFamily="50" charset="0"/>
              </a:rPr>
              <a:t>Eintrag entfernen</a:t>
            </a:r>
            <a:endParaRPr lang="en-US" sz="4400" dirty="0">
              <a:latin typeface="SF Pro Display" panose="000005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BEA131-3A9A-41C9-8776-FAAAD3AE50EE}"/>
              </a:ext>
            </a:extLst>
          </p:cNvPr>
          <p:cNvSpPr/>
          <p:nvPr/>
        </p:nvSpPr>
        <p:spPr>
          <a:xfrm>
            <a:off x="7625566" y="3009382"/>
            <a:ext cx="3194215" cy="2097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80B723C-015F-4C48-8751-4DCC8621E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86946"/>
            <a:ext cx="2386266" cy="4935894"/>
          </a:xfrm>
          <a:prstGeom prst="rect">
            <a:avLst/>
          </a:prstGeom>
          <a:effectLst>
            <a:glow rad="127000">
              <a:srgbClr val="932FD1">
                <a:alpha val="2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57078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7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A0BCFD8-EE65-4090-8DC2-9ECD658F8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93" y="1829401"/>
            <a:ext cx="5926207" cy="4388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8E878-9B57-4ACB-936A-C6A5718F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UI Design – </a:t>
            </a:r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Einstellungen</a:t>
            </a:r>
            <a:endParaRPr lang="de-DE" dirty="0">
              <a:latin typeface="SF Pro Display" panose="000005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86768-85F1-4DCC-9605-DF9036C1A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59CA3-6750-48A7-957F-42DC24FB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DAC0C9-8449-4AFB-8408-2E05C01D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248FB7-57A5-4D40-BE2A-E60434FD9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82" y="1552674"/>
            <a:ext cx="2302341" cy="4762299"/>
          </a:xfrm>
          <a:prstGeom prst="rect">
            <a:avLst/>
          </a:prstGeom>
          <a:effectLst>
            <a:glow rad="127000">
              <a:srgbClr val="932FD1">
                <a:alpha val="2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355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D792-1876-40B7-9767-CE9A7534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Milestones</a:t>
            </a:r>
            <a:endParaRPr lang="en-US" dirty="0">
              <a:latin typeface="SF Pro Display" panose="00000500000000000000" pitchFamily="50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7E91D5-C760-4D56-ACF1-2E3FBD262C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39753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42BA61-5F1A-4A69-BD16-28DDF3CE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8B7181-8CE1-4746-BD02-F7FB273E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48B0B-8DBD-413D-A565-425B81835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3B7A0-85F9-49BB-9406-9D33015EE1F4}"/>
              </a:ext>
            </a:extLst>
          </p:cNvPr>
          <p:cNvSpPr txBox="1"/>
          <p:nvPr/>
        </p:nvSpPr>
        <p:spPr>
          <a:xfrm>
            <a:off x="1940766" y="5159821"/>
            <a:ext cx="147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SF Pro Display" panose="00000500000000000000" pitchFamily="50" charset="0"/>
              </a:rPr>
              <a:t>13.10.21</a:t>
            </a:r>
            <a:endParaRPr lang="en-US" sz="2400" b="1" dirty="0">
              <a:latin typeface="SF Pro Display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A6F20-3E9D-44DC-A2FD-C5A4F7891952}"/>
              </a:ext>
            </a:extLst>
          </p:cNvPr>
          <p:cNvSpPr txBox="1"/>
          <p:nvPr/>
        </p:nvSpPr>
        <p:spPr>
          <a:xfrm>
            <a:off x="5359658" y="5159825"/>
            <a:ext cx="147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SF Pro Display" panose="00000500000000000000" pitchFamily="50" charset="0"/>
              </a:rPr>
              <a:t>22.10.21</a:t>
            </a:r>
            <a:endParaRPr lang="en-US" sz="2400" b="1" dirty="0">
              <a:latin typeface="SF Pro Display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D21744-32B4-43CD-93CE-274BECA69497}"/>
              </a:ext>
            </a:extLst>
          </p:cNvPr>
          <p:cNvSpPr txBox="1"/>
          <p:nvPr/>
        </p:nvSpPr>
        <p:spPr>
          <a:xfrm>
            <a:off x="8509517" y="5150483"/>
            <a:ext cx="147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SF Pro Display" panose="00000500000000000000" pitchFamily="50" charset="0"/>
              </a:rPr>
              <a:t>25.10.21</a:t>
            </a:r>
            <a:endParaRPr lang="en-US" sz="2400" b="1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390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D4B6-7299-4169-BA79-AE6D6310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Milestones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65B4FC-4BD9-41F0-A81A-56D144CF7F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33830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AC005-C871-47A4-8447-ECBF206A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22.10.21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97E5-775E-4872-9203-C0B6EC90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90BC0-B048-43FC-BC8A-F36072105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Team questMe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E07E7-6C33-4893-97DA-BD4D4BD9A30E}"/>
              </a:ext>
            </a:extLst>
          </p:cNvPr>
          <p:cNvSpPr txBox="1"/>
          <p:nvPr/>
        </p:nvSpPr>
        <p:spPr>
          <a:xfrm>
            <a:off x="1940766" y="5159825"/>
            <a:ext cx="147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SF Pro Display" panose="00000500000000000000" pitchFamily="50" charset="0"/>
              </a:rPr>
              <a:t>03.12.21</a:t>
            </a:r>
            <a:endParaRPr lang="en-US" sz="2400" b="1" dirty="0">
              <a:latin typeface="SF Pro Display" panose="000005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602143-21D7-4B1B-8E0D-E0ABD568DAC4}"/>
              </a:ext>
            </a:extLst>
          </p:cNvPr>
          <p:cNvSpPr txBox="1"/>
          <p:nvPr/>
        </p:nvSpPr>
        <p:spPr>
          <a:xfrm>
            <a:off x="5359658" y="5159825"/>
            <a:ext cx="147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SF Pro Display" panose="00000500000000000000" pitchFamily="50" charset="0"/>
              </a:rPr>
              <a:t>14.01.22</a:t>
            </a:r>
            <a:endParaRPr lang="en-US" sz="2400" b="1" dirty="0">
              <a:latin typeface="SF Pro Display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FBC63-49B5-476C-BCF1-631DF29CA42B}"/>
              </a:ext>
            </a:extLst>
          </p:cNvPr>
          <p:cNvSpPr txBox="1"/>
          <p:nvPr/>
        </p:nvSpPr>
        <p:spPr>
          <a:xfrm>
            <a:off x="8509517" y="5150483"/>
            <a:ext cx="147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SF Pro Display" panose="00000500000000000000" pitchFamily="50" charset="0"/>
              </a:rPr>
              <a:t>14.01.22</a:t>
            </a:r>
            <a:endParaRPr lang="en-US" sz="2400" b="1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34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3966-93B0-4035-8C05-3D37A99E3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  <a:cs typeface="Aharoni" panose="02010803020104030203" pitchFamily="2" charset="-79"/>
              </a:rPr>
              <a:t>Wer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  <a:cs typeface="Aharoni" panose="02010803020104030203" pitchFamily="2" charset="-79"/>
              </a:rPr>
              <a:t>sind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  <a:cs typeface="Aharoni" panose="02010803020104030203" pitchFamily="2" charset="-79"/>
              </a:rPr>
              <a:t> </a:t>
            </a:r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  <a:cs typeface="Aharoni" panose="02010803020104030203" pitchFamily="2" charset="-79"/>
              </a:rPr>
              <a:t>wir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  <a:cs typeface="Aharoni" panose="02010803020104030203" pitchFamily="2" charset="-79"/>
              </a:rPr>
              <a:t> ?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7E274FA-4F7E-4008-A154-EBBD4F3288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92613"/>
              </p:ext>
            </p:extLst>
          </p:nvPr>
        </p:nvGraphicFramePr>
        <p:xfrm>
          <a:off x="838200" y="2287971"/>
          <a:ext cx="3411955" cy="3116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E0469-EB44-4813-A68A-F70A06CD8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643C2-EA5E-4DC7-B172-5E346CEB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B82923-90E6-4081-82B9-36D35545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BF6B18F-0DB1-4931-BF77-5433B9CB0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9575" y="4575993"/>
            <a:ext cx="675367" cy="675367"/>
          </a:xfrm>
          <a:prstGeom prst="rect">
            <a:avLst/>
          </a:prstGeom>
        </p:spPr>
      </p:pic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65977040-98AA-4055-8628-83E1D9695F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20667"/>
              </p:ext>
            </p:extLst>
          </p:nvPr>
        </p:nvGraphicFramePr>
        <p:xfrm>
          <a:off x="4390022" y="2287971"/>
          <a:ext cx="3411955" cy="3116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547AD5DC-BBFD-4D6E-92A5-64F95D3A82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4750773"/>
              </p:ext>
            </p:extLst>
          </p:nvPr>
        </p:nvGraphicFramePr>
        <p:xfrm>
          <a:off x="7941844" y="2287971"/>
          <a:ext cx="3411955" cy="3116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4523AC96-9678-46D1-83E5-1AE85431209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40" y="4598853"/>
            <a:ext cx="924188" cy="693141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1F3D9B0E-F5F1-4E9A-8966-16CA38A0C3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562" y="4573459"/>
            <a:ext cx="718020" cy="7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1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23" grpId="0">
        <p:bldAsOne/>
      </p:bldGraphic>
      <p:bldGraphic spid="25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D23A-DA9C-4FBC-9A7F-0CBCD4BF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Feature </a:t>
            </a:r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Liste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4AA715-0297-44A3-9D95-9668FA143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SF Pro Display" panose="00000500000000000000" pitchFamily="50" charset="0"/>
              </a:rPr>
              <a:t>Gruppen und </a:t>
            </a:r>
            <a:r>
              <a:rPr lang="de-DE" dirty="0">
                <a:latin typeface="SF Pro Display" panose="00000500000000000000" pitchFamily="50" charset="0"/>
              </a:rPr>
              <a:t>Inhalte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einstellbar</a:t>
            </a:r>
          </a:p>
          <a:p>
            <a:r>
              <a:rPr lang="de-DE" dirty="0">
                <a:latin typeface="SF Pro Display" panose="00000500000000000000" pitchFamily="50" charset="0"/>
              </a:rPr>
              <a:t>Erweiterbar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durch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Webinterface</a:t>
            </a:r>
          </a:p>
          <a:p>
            <a:r>
              <a:rPr lang="en-US" dirty="0">
                <a:latin typeface="SF Pro Display" panose="00000500000000000000" pitchFamily="50" charset="0"/>
              </a:rPr>
              <a:t>Hoch </a:t>
            </a:r>
            <a:r>
              <a:rPr lang="de-DE" dirty="0">
                <a:latin typeface="SF Pro Display" panose="00000500000000000000" pitchFamily="50" charset="0"/>
              </a:rPr>
              <a:t>konfigurierbar</a:t>
            </a:r>
          </a:p>
          <a:p>
            <a:r>
              <a:rPr lang="de-DE" dirty="0">
                <a:latin typeface="SF Pro Display" panose="00000500000000000000" pitchFamily="50" charset="0"/>
              </a:rPr>
              <a:t>Technologien</a:t>
            </a:r>
            <a:r>
              <a:rPr lang="en-US" dirty="0">
                <a:latin typeface="SF Pro Display" panose="00000500000000000000" pitchFamily="50" charset="0"/>
              </a:rPr>
              <a:t> in </a:t>
            </a:r>
            <a:r>
              <a:rPr lang="de-DE" dirty="0">
                <a:latin typeface="SF Pro Display" panose="00000500000000000000" pitchFamily="50" charset="0"/>
              </a:rPr>
              <a:t>Docker Container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>
                <a:latin typeface="SF Pro Display" panose="00000500000000000000" pitchFamily="50" charset="0"/>
              </a:rPr>
              <a:t>aufgeteilt</a:t>
            </a:r>
          </a:p>
          <a:p>
            <a:endParaRPr lang="de-DE" dirty="0">
              <a:latin typeface="SF Pro Display" panose="00000500000000000000" pitchFamily="50" charset="0"/>
            </a:endParaRPr>
          </a:p>
          <a:p>
            <a:pPr marL="0" indent="0">
              <a:buNone/>
            </a:pPr>
            <a:endParaRPr lang="en-US" dirty="0">
              <a:latin typeface="SF Pro Display" panose="00000500000000000000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FEF5B-3E73-4CA3-86BB-9E3D1738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22.10.21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C6DEE-4F54-45A1-A8CB-F5F57765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02AD9B-AE83-47FC-99AA-D3E99CC9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questMe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9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D23A-DA9C-4FBC-9A7F-0CBCD4BF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Feature </a:t>
            </a:r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</a:rPr>
              <a:t>Liste</a:t>
            </a:r>
            <a:endParaRPr lang="en-US" dirty="0">
              <a:solidFill>
                <a:srgbClr val="932FD1"/>
              </a:solidFill>
              <a:latin typeface="SF Pro Display" panose="00000500000000000000" pitchFamily="50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4AA715-0297-44A3-9D95-9668FA143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SF Pro Display" panose="00000500000000000000" pitchFamily="50" charset="0"/>
              </a:rPr>
              <a:t>Modular</a:t>
            </a:r>
          </a:p>
          <a:p>
            <a:r>
              <a:rPr lang="de-DE" dirty="0">
                <a:latin typeface="SF Pro Display" panose="00000500000000000000" pitchFamily="50" charset="0"/>
              </a:rPr>
              <a:t>Reaktive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Webanwendung</a:t>
            </a:r>
          </a:p>
          <a:p>
            <a:r>
              <a:rPr lang="de-DE" dirty="0">
                <a:latin typeface="SF Pro Display" panose="00000500000000000000" pitchFamily="50" charset="0"/>
              </a:rPr>
              <a:t>Kann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durch</a:t>
            </a:r>
            <a:r>
              <a:rPr lang="en-US" dirty="0">
                <a:latin typeface="SF Pro Display" panose="00000500000000000000" pitchFamily="50" charset="0"/>
              </a:rPr>
              <a:t> NLP </a:t>
            </a:r>
            <a:r>
              <a:rPr lang="de-DE" dirty="0">
                <a:latin typeface="SF Pro Display" panose="00000500000000000000" pitchFamily="50" charset="0"/>
              </a:rPr>
              <a:t>erweitert</a:t>
            </a:r>
            <a:r>
              <a:rPr lang="en-US" dirty="0">
                <a:latin typeface="SF Pro Display" panose="00000500000000000000" pitchFamily="50" charset="0"/>
              </a:rPr>
              <a:t> </a:t>
            </a:r>
            <a:r>
              <a:rPr lang="de-DE" dirty="0">
                <a:latin typeface="SF Pro Display" panose="00000500000000000000" pitchFamily="50" charset="0"/>
              </a:rPr>
              <a:t>werden</a:t>
            </a:r>
          </a:p>
          <a:p>
            <a:pPr marL="0" indent="0">
              <a:buNone/>
            </a:pPr>
            <a:endParaRPr lang="en-US" dirty="0">
              <a:latin typeface="SF Pro Display" panose="00000500000000000000" pitchFamily="50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FEF5B-3E73-4CA3-86BB-9E3D1738A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22.10.21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C6DEE-4F54-45A1-A8CB-F5F57765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502AD9B-AE83-47FC-99AA-D3E99CC9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questMe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38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26A90-BBA9-4F00-BDD2-CC9C3ADFC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74544-AB57-4093-A3DA-E98E8AE5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5205B-94FA-43EF-B419-7618B939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pic>
        <p:nvPicPr>
          <p:cNvPr id="12" name="Picture 11" descr="A picture containing person, person, indoor, posing&#10;&#10;Description automatically generated">
            <a:extLst>
              <a:ext uri="{FF2B5EF4-FFF2-40B4-BE49-F238E27FC236}">
                <a16:creationId xmlns:a16="http://schemas.microsoft.com/office/drawing/2014/main" id="{AF56385F-ABEE-4859-95DB-C8584E47F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7" y="1584391"/>
            <a:ext cx="5232934" cy="4492560"/>
          </a:xfrm>
          <a:prstGeom prst="rect">
            <a:avLst/>
          </a:prstGeom>
        </p:spPr>
      </p:pic>
      <p:pic>
        <p:nvPicPr>
          <p:cNvPr id="8" name="Graphic 7" descr="Thought bubble outline">
            <a:extLst>
              <a:ext uri="{FF2B5EF4-FFF2-40B4-BE49-F238E27FC236}">
                <a16:creationId xmlns:a16="http://schemas.microsoft.com/office/drawing/2014/main" id="{3EA29961-9A57-42A4-8115-6D4CB14F4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8975" y="-15810"/>
            <a:ext cx="5289485" cy="52894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98A621-F1B3-4CC0-979E-4A09D14AB917}"/>
              </a:ext>
            </a:extLst>
          </p:cNvPr>
          <p:cNvSpPr txBox="1"/>
          <p:nvPr/>
        </p:nvSpPr>
        <p:spPr>
          <a:xfrm>
            <a:off x="6943725" y="3242816"/>
            <a:ext cx="3943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rgbClr val="932FD1"/>
                </a:solidFill>
                <a:latin typeface="SF Pro Display" panose="00000500000000000000" pitchFamily="50" charset="0"/>
              </a:rPr>
              <a:t>“Think different” </a:t>
            </a:r>
          </a:p>
          <a:p>
            <a:pPr algn="ctr"/>
            <a:r>
              <a:rPr lang="de-DE" sz="3600" dirty="0">
                <a:latin typeface="SF Pro Display" panose="00000500000000000000" pitchFamily="50" charset="0"/>
              </a:rPr>
              <a:t>-Steve Jobs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7F0696-0E87-4E54-BF82-D50E9721F735}"/>
              </a:ext>
            </a:extLst>
          </p:cNvPr>
          <p:cNvSpPr txBox="1"/>
          <p:nvPr/>
        </p:nvSpPr>
        <p:spPr>
          <a:xfrm>
            <a:off x="5050288" y="1485039"/>
            <a:ext cx="1826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latin typeface="SF Pro Display" panose="00000500000000000000" pitchFamily="50" charset="0"/>
              </a:rPr>
              <a:t>Noch Fragen ?</a:t>
            </a:r>
            <a:endParaRPr lang="en-US" sz="3200" dirty="0">
              <a:latin typeface="SF Pro Displa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70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344BA-D228-4337-B3DD-3681A247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</a:rPr>
              <a:t>Quellen</a:t>
            </a:r>
            <a:endParaRPr lang="en-US" dirty="0">
              <a:latin typeface="SF Pro Display" panose="000005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504C3-604A-4839-B11C-8CC54A3CE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600" b="1" dirty="0">
                <a:latin typeface="SF Pro Display" panose="00000500000000000000" pitchFamily="50" charset="0"/>
              </a:rPr>
              <a:t>Folie 3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https://cdn-images-1.medium.com/max/1600/1*a-j9vnR0Ba6t4zz1dCy9Nw.png</a:t>
            </a:r>
          </a:p>
          <a:p>
            <a:r>
              <a:rPr lang="de-DE" sz="600" b="1" dirty="0">
                <a:latin typeface="SF Pro Display" panose="00000500000000000000" pitchFamily="50" charset="0"/>
              </a:rPr>
              <a:t>Folie 8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https://qph.fs.quoracdn.net/main-qimg-1dc138159f5cb78bd2c5de20e3123f14-c</a:t>
            </a:r>
          </a:p>
          <a:p>
            <a:r>
              <a:rPr lang="de-DE" sz="600" b="1" dirty="0">
                <a:latin typeface="SF Pro Display" panose="00000500000000000000" pitchFamily="50" charset="0"/>
              </a:rPr>
              <a:t>Folie 10 – 12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https://socket.io/images/logo.svg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https://angular.io/assets/images/logos/angular/angular.svg#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https://www.docker.com/sites/default/files/d8/Docker-R-Logo-08-2018-Monochomatic-RGB_Moby-x1.png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https://webimages.mongodb.com/_com_assets/cms/kpo5kblefbjq79065-Horizontal_Default.svg?auto=format%252Ccompress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https://www.katacoda.com/sebastienblanc/avatar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https://cdn.freebiesupply.com/logos/thumbs/2x/nodejs-1-logo.png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https://upload.wikimedia.org/wikipedia/commons/thumb/d/d3/Toolbaricon_RegEx.svg/1280px-Toolbaricon_RegEx.svg.png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https://www.iconfinder.com/icons/1055104/browser_webpage_website_icon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https://ecomschool.uk/wp-content/uploads/2020/01/NLP.png</a:t>
            </a:r>
          </a:p>
          <a:p>
            <a:r>
              <a:rPr lang="de-DE" sz="600" b="1" dirty="0">
                <a:latin typeface="SF Pro Display" panose="00000500000000000000" pitchFamily="50" charset="0"/>
              </a:rPr>
              <a:t>Folie 13 – 16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https://moodle.hs-esslingen.de/moodle/pluginfile.php/69073/block_html/content/Kachel_SSO_7.jpg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https://www.istockphoto.com/de/vektor/niedliche-roboter-katze-gm1079767266-289378935</a:t>
            </a:r>
          </a:p>
          <a:p>
            <a:r>
              <a:rPr lang="de-DE" sz="600" dirty="0">
                <a:latin typeface="SF Pro Display" panose="00000500000000000000" pitchFamily="50" charset="0"/>
              </a:rPr>
              <a:t>https://i.redd.it/elohtitdb7351.jpg</a:t>
            </a:r>
          </a:p>
          <a:p>
            <a:r>
              <a:rPr lang="de-DE" sz="600" b="1" dirty="0">
                <a:latin typeface="SF Pro Display" panose="00000500000000000000" pitchFamily="50" charset="0"/>
              </a:rPr>
              <a:t>Folie 20</a:t>
            </a:r>
          </a:p>
          <a:p>
            <a:r>
              <a:rPr lang="en-US" sz="600" dirty="0">
                <a:latin typeface="SF Pro Display" panose="00000500000000000000" pitchFamily="50" charset="0"/>
              </a:rPr>
              <a:t>https://images.squarespace-cdn.com/content/54c95d06e4b04d8d26f97dde/1475689560740-IPUV23YGOJZN4ZO4RKU2/?format=1000w&amp;content-type=image%2Fjpeg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2C81-4ADE-43F5-AAA1-296FD4F83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C4135B-6281-4B7B-A8D6-244F451B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F35DC-DC54-400E-8740-4EEC90B50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</p:spTree>
    <p:extLst>
      <p:ext uri="{BB962C8B-B14F-4D97-AF65-F5344CB8AC3E}">
        <p14:creationId xmlns:p14="http://schemas.microsoft.com/office/powerpoint/2010/main" val="305832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E7237-61D5-4EBA-8DC6-E977ADE7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Was </a:t>
            </a:r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</a:rPr>
              <a:t>ist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 </a:t>
            </a:r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</a:rPr>
              <a:t>ein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 </a:t>
            </a:r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</a:rPr>
              <a:t>ChatBot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 ?</a:t>
            </a:r>
            <a:endParaRPr lang="en-US" dirty="0">
              <a:latin typeface="SF Pro Display" panose="000005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9F1AD-0294-4395-87DF-37ECCD6C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9844C-00F4-427D-8124-6BC77E0C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33029-54E1-46BD-A653-B74CCC9E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CD065-ED39-4096-89CA-1D174CA27778}"/>
              </a:ext>
            </a:extLst>
          </p:cNvPr>
          <p:cNvSpPr txBox="1"/>
          <p:nvPr/>
        </p:nvSpPr>
        <p:spPr>
          <a:xfrm>
            <a:off x="4415793" y="2681442"/>
            <a:ext cx="3693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F Pro Display" panose="00000500000000000000" pitchFamily="50" charset="0"/>
              </a:rPr>
              <a:t>Bist du ein Roboter ?</a:t>
            </a:r>
            <a:endParaRPr lang="en-US" sz="3200" dirty="0">
              <a:latin typeface="SF Pro Display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2C7DF-EF2D-46EE-9FCF-CE01FF2F6190}"/>
              </a:ext>
            </a:extLst>
          </p:cNvPr>
          <p:cNvSpPr txBox="1"/>
          <p:nvPr/>
        </p:nvSpPr>
        <p:spPr>
          <a:xfrm>
            <a:off x="4415793" y="3941784"/>
            <a:ext cx="1713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latin typeface="SF Pro Display" panose="00000500000000000000" pitchFamily="50" charset="0"/>
              </a:rPr>
              <a:t>Ich bin ...</a:t>
            </a:r>
            <a:endParaRPr lang="en-US" sz="3200" dirty="0">
              <a:latin typeface="SF Pro Display" panose="00000500000000000000" pitchFamily="50" charset="0"/>
            </a:endParaRP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A6EF81F-C690-4F24-9E78-51FF142E8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38" y="3866514"/>
            <a:ext cx="701001" cy="7353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B3DF28-EDF4-4556-975E-6D73EF1AE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33" y="2644032"/>
            <a:ext cx="556210" cy="6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9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title="Stars In The Sky">
            <a:hlinkClick r:id="" action="ppaction://media"/>
            <a:extLst>
              <a:ext uri="{FF2B5EF4-FFF2-40B4-BE49-F238E27FC236}">
                <a16:creationId xmlns:a16="http://schemas.microsoft.com/office/drawing/2014/main" id="{A9E5DF72-4A62-4C35-A95A-1912FBEC9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oiam">
            <a:hlinkClick r:id="" action="ppaction://media"/>
            <a:extLst>
              <a:ext uri="{FF2B5EF4-FFF2-40B4-BE49-F238E27FC236}">
                <a16:creationId xmlns:a16="http://schemas.microsoft.com/office/drawing/2014/main" id="{0326DC28-0FEF-4E8E-BAD8-3C1C4F8336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7938" y="0"/>
            <a:ext cx="9102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5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kehuman">
            <a:hlinkClick r:id="" action="ppaction://media"/>
            <a:extLst>
              <a:ext uri="{FF2B5EF4-FFF2-40B4-BE49-F238E27FC236}">
                <a16:creationId xmlns:a16="http://schemas.microsoft.com/office/drawing/2014/main" id="{D15EF7A8-8A11-4061-9AB8-EE29F70D10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5287" y="46326"/>
            <a:ext cx="9040813" cy="6811674"/>
          </a:xfrm>
        </p:spPr>
      </p:pic>
    </p:spTree>
    <p:extLst>
      <p:ext uri="{BB962C8B-B14F-4D97-AF65-F5344CB8AC3E}">
        <p14:creationId xmlns:p14="http://schemas.microsoft.com/office/powerpoint/2010/main" val="56446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quer">
            <a:hlinkClick r:id="" action="ppaction://media"/>
            <a:extLst>
              <a:ext uri="{FF2B5EF4-FFF2-40B4-BE49-F238E27FC236}">
                <a16:creationId xmlns:a16="http://schemas.microsoft.com/office/drawing/2014/main" id="{74CA8C8F-4794-4F67-96F1-825A99684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2900" y="0"/>
            <a:ext cx="9102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5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09492-8F92-40C6-95CA-171207B9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Was </a:t>
            </a:r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</a:rPr>
              <a:t>ist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 </a:t>
            </a:r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</a:rPr>
              <a:t>ein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 </a:t>
            </a:r>
            <a:r>
              <a:rPr lang="en-US" dirty="0" err="1">
                <a:solidFill>
                  <a:srgbClr val="932FD1"/>
                </a:solidFill>
                <a:latin typeface="SF Pro Display" panose="00000500000000000000" pitchFamily="50" charset="0"/>
              </a:rPr>
              <a:t>ChatBot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C39FB3-E2A6-42D1-BB4B-FF9B44DF4B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548" y="1690688"/>
            <a:ext cx="5794904" cy="43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53C592-C4D3-4135-9305-344B418E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572B2-2DEB-4F22-89C7-B1FFCF191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02B20-756D-4A74-ABC3-A65EE4A8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</p:spTree>
    <p:extLst>
      <p:ext uri="{BB962C8B-B14F-4D97-AF65-F5344CB8AC3E}">
        <p14:creationId xmlns:p14="http://schemas.microsoft.com/office/powerpoint/2010/main" val="3946140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61D7E-427D-4366-B4DD-6E1583E6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932FD1"/>
                </a:solidFill>
                <a:latin typeface="SF Pro Display" panose="00000500000000000000" pitchFamily="50" charset="0"/>
              </a:rPr>
              <a:t>Unsere</a:t>
            </a:r>
            <a:r>
              <a:rPr lang="en-US" dirty="0">
                <a:solidFill>
                  <a:srgbClr val="932FD1"/>
                </a:solidFill>
                <a:latin typeface="SF Pro Display" panose="00000500000000000000" pitchFamily="50" charset="0"/>
              </a:rPr>
              <a:t> Aufgabe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261C84-FC06-4C0C-A053-0E5A7FBA4F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166" y="1580304"/>
            <a:ext cx="8149667" cy="45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164E5F-723F-4E14-98B5-578636C4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22.10.21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2DF06-8608-4FD1-ABBD-92619ACD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D41B-E970-4FCF-AC87-2B12D83A512D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297D5-1E4B-4F16-B1F7-580A9BD7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questMe</a:t>
            </a:r>
          </a:p>
        </p:txBody>
      </p:sp>
    </p:spTree>
    <p:extLst>
      <p:ext uri="{BB962C8B-B14F-4D97-AF65-F5344CB8AC3E}">
        <p14:creationId xmlns:p14="http://schemas.microsoft.com/office/powerpoint/2010/main" val="578700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528</Words>
  <Application>Microsoft Office PowerPoint</Application>
  <PresentationFormat>Widescreen</PresentationFormat>
  <Paragraphs>148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Aharoni</vt:lpstr>
      <vt:lpstr>Arial</vt:lpstr>
      <vt:lpstr>Calibri</vt:lpstr>
      <vt:lpstr>Calibri Light</vt:lpstr>
      <vt:lpstr>SF Pro Display</vt:lpstr>
      <vt:lpstr>Office Theme</vt:lpstr>
      <vt:lpstr>questMe</vt:lpstr>
      <vt:lpstr>Wer sind wir ?</vt:lpstr>
      <vt:lpstr>Was ist ein ChatBot ?</vt:lpstr>
      <vt:lpstr>PowerPoint Presentation</vt:lpstr>
      <vt:lpstr>PowerPoint Presentation</vt:lpstr>
      <vt:lpstr>PowerPoint Presentation</vt:lpstr>
      <vt:lpstr>PowerPoint Presentation</vt:lpstr>
      <vt:lpstr>Was ist ein ChatBot ?</vt:lpstr>
      <vt:lpstr>Unsere Aufgabe</vt:lpstr>
      <vt:lpstr>Technologien</vt:lpstr>
      <vt:lpstr>Technologien</vt:lpstr>
      <vt:lpstr>Technologien</vt:lpstr>
      <vt:lpstr>UI Design – Chatfenster</vt:lpstr>
      <vt:lpstr>UI Design – Login Admin</vt:lpstr>
      <vt:lpstr>UI Design – Allgemein</vt:lpstr>
      <vt:lpstr>UI Design – Korpus</vt:lpstr>
      <vt:lpstr>UI Design – Einstellungen</vt:lpstr>
      <vt:lpstr>Milestones</vt:lpstr>
      <vt:lpstr>Milestones</vt:lpstr>
      <vt:lpstr>Feature Liste</vt:lpstr>
      <vt:lpstr>Feature Liste</vt:lpstr>
      <vt:lpstr>PowerPoint Presentation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questMe</dc:title>
  <dc:creator>Pavithra Sureshkumar</dc:creator>
  <cp:lastModifiedBy>Ralf Zeller</cp:lastModifiedBy>
  <cp:revision>62</cp:revision>
  <dcterms:created xsi:type="dcterms:W3CDTF">2021-10-20T14:07:57Z</dcterms:created>
  <dcterms:modified xsi:type="dcterms:W3CDTF">2021-10-22T00:12:13Z</dcterms:modified>
</cp:coreProperties>
</file>